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520" r:id="rId2"/>
    <p:sldId id="525" r:id="rId3"/>
    <p:sldId id="522" r:id="rId4"/>
    <p:sldId id="507" r:id="rId5"/>
    <p:sldId id="515" r:id="rId6"/>
    <p:sldId id="509" r:id="rId7"/>
    <p:sldId id="517" r:id="rId8"/>
    <p:sldId id="528" r:id="rId9"/>
    <p:sldId id="527" r:id="rId10"/>
    <p:sldId id="512" r:id="rId11"/>
    <p:sldId id="511" r:id="rId12"/>
    <p:sldId id="526" r:id="rId13"/>
    <p:sldId id="524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863" autoAdjust="0"/>
    <p:restoredTop sz="61257" autoAdjust="0"/>
  </p:normalViewPr>
  <p:slideViewPr>
    <p:cSldViewPr>
      <p:cViewPr varScale="1">
        <p:scale>
          <a:sx n="69" d="100"/>
          <a:sy n="69" d="100"/>
        </p:scale>
        <p:origin x="5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76" y="-96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3C57B-1B35-4EF8-BF2B-F653F5B571DF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CEFF62-C798-46D9-96FD-EECD63BF1EAF}">
      <dgm:prSet phldrT="[Text]" custT="1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0"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tIns="91440" bIns="91440"/>
        <a:lstStyle/>
        <a:p>
          <a:r>
            <a:rPr lang="en-US" sz="2000" dirty="0" smtClean="0">
              <a:latin typeface="Franklin Gothic Medium" pitchFamily="34" charset="0"/>
            </a:rPr>
            <a:t>Conduct diagnostic assessment</a:t>
          </a:r>
          <a:endParaRPr lang="en-US" sz="2000" dirty="0">
            <a:latin typeface="Franklin Gothic Medium" pitchFamily="34" charset="0"/>
          </a:endParaRPr>
        </a:p>
      </dgm:t>
    </dgm:pt>
    <dgm:pt modelId="{29F74064-F2C6-4035-AFD9-F77B5B4B0152}" type="parTrans" cxnId="{FA4F92B9-90C4-4E4D-ADED-F487DC6C6745}">
      <dgm:prSet/>
      <dgm:spPr/>
      <dgm:t>
        <a:bodyPr/>
        <a:lstStyle/>
        <a:p>
          <a:endParaRPr lang="en-US"/>
        </a:p>
      </dgm:t>
    </dgm:pt>
    <dgm:pt modelId="{00702E46-B68A-420B-A1BA-30F2229C0C58}" type="sibTrans" cxnId="{FA4F92B9-90C4-4E4D-ADED-F487DC6C6745}">
      <dgm:prSet/>
      <dgm:spPr/>
      <dgm:t>
        <a:bodyPr/>
        <a:lstStyle/>
        <a:p>
          <a:endParaRPr lang="en-US"/>
        </a:p>
      </dgm:t>
    </dgm:pt>
    <dgm:pt modelId="{DB9FA112-1387-48A2-94A8-A89E5D6B9688}">
      <dgm:prSet phldrT="[Text]" custT="1"/>
      <dgm:spPr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ln>
          <a:noFill/>
        </a:ln>
      </dgm:spPr>
      <dgm:t>
        <a:bodyPr tIns="548640" bIns="91440"/>
        <a:lstStyle/>
        <a:p>
          <a:r>
            <a:rPr lang="en-US" sz="1400" b="1" dirty="0" smtClean="0">
              <a:solidFill>
                <a:schemeClr val="bg1"/>
              </a:solidFill>
              <a:effectLst/>
              <a:latin typeface="Franklin Gothic Book" pitchFamily="34" charset="0"/>
            </a:rPr>
            <a:t>Obtain responses to the questions in the assessment guide on all the 11 criteria and then calculate the scores </a:t>
          </a:r>
          <a:endParaRPr lang="en-US" sz="1400" b="1" dirty="0">
            <a:solidFill>
              <a:schemeClr val="bg1"/>
            </a:solidFill>
            <a:effectLst/>
            <a:latin typeface="Franklin Gothic Book" pitchFamily="34" charset="0"/>
          </a:endParaRPr>
        </a:p>
      </dgm:t>
    </dgm:pt>
    <dgm:pt modelId="{8B400625-3B5B-47D3-B94C-D05FD71E34EF}" type="parTrans" cxnId="{9193BB09-5829-4EC1-BD07-3131CF01BABE}">
      <dgm:prSet/>
      <dgm:spPr/>
      <dgm:t>
        <a:bodyPr/>
        <a:lstStyle/>
        <a:p>
          <a:endParaRPr lang="en-US"/>
        </a:p>
      </dgm:t>
    </dgm:pt>
    <dgm:pt modelId="{DBD1E36E-1724-4DDD-9E35-C0F521A83ACC}" type="sibTrans" cxnId="{9193BB09-5829-4EC1-BD07-3131CF01BABE}">
      <dgm:prSet/>
      <dgm:spPr/>
      <dgm:t>
        <a:bodyPr/>
        <a:lstStyle/>
        <a:p>
          <a:endParaRPr lang="en-US"/>
        </a:p>
      </dgm:t>
    </dgm:pt>
    <dgm:pt modelId="{8FF818FC-1D25-41F8-A076-327B015D01FD}">
      <dgm:prSet phldrT="[Text]" custT="1"/>
      <dgm:spPr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ln>
          <a:noFill/>
        </a:ln>
      </dgm:spPr>
      <dgm:t>
        <a:bodyPr tIns="548640" bIns="91440"/>
        <a:lstStyle/>
        <a:p>
          <a:r>
            <a:rPr lang="en-US" sz="1400" b="1" dirty="0" smtClean="0">
              <a:solidFill>
                <a:schemeClr val="bg1"/>
              </a:solidFill>
              <a:effectLst/>
              <a:latin typeface="Franklin Gothic Book" pitchFamily="34" charset="0"/>
            </a:rPr>
            <a:t>Identify the gaps and essential areas for improvement</a:t>
          </a:r>
          <a:endParaRPr lang="en-US" sz="1400" b="1" dirty="0">
            <a:solidFill>
              <a:schemeClr val="bg1"/>
            </a:solidFill>
            <a:effectLst/>
            <a:latin typeface="Franklin Gothic Book" pitchFamily="34" charset="0"/>
          </a:endParaRPr>
        </a:p>
      </dgm:t>
    </dgm:pt>
    <dgm:pt modelId="{BCBBF5FC-06B9-47D3-B2A5-D0E510F7303B}" type="parTrans" cxnId="{12EEDFA2-FA07-440E-A8A4-EE178F15A227}">
      <dgm:prSet/>
      <dgm:spPr/>
      <dgm:t>
        <a:bodyPr/>
        <a:lstStyle/>
        <a:p>
          <a:endParaRPr lang="en-US"/>
        </a:p>
      </dgm:t>
    </dgm:pt>
    <dgm:pt modelId="{3D4ADEA7-70C4-4B2D-A0B6-09300C4C5F43}" type="sibTrans" cxnId="{12EEDFA2-FA07-440E-A8A4-EE178F15A227}">
      <dgm:prSet/>
      <dgm:spPr/>
      <dgm:t>
        <a:bodyPr/>
        <a:lstStyle/>
        <a:p>
          <a:endParaRPr lang="en-US"/>
        </a:p>
      </dgm:t>
    </dgm:pt>
    <dgm:pt modelId="{161ACDA8-29BF-409E-9E55-B2AEEFD91544}">
      <dgm:prSet phldrT="[Text]" custT="1"/>
      <dgm:spPr>
        <a:gradFill rotWithShape="0">
          <a:gsLst>
            <a:gs pos="0">
              <a:srgbClr val="FF0000"/>
            </a:gs>
            <a:gs pos="100000">
              <a:schemeClr val="accent6">
                <a:lumMod val="75000"/>
              </a:schemeClr>
            </a:gs>
          </a:gsLst>
          <a:lin ang="16200000" scaled="0"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tIns="91440" bIns="91440"/>
        <a:lstStyle/>
        <a:p>
          <a:r>
            <a:rPr lang="en-US" sz="2000" b="1" dirty="0" smtClean="0">
              <a:solidFill>
                <a:schemeClr val="bg1"/>
              </a:solidFill>
              <a:effectLst/>
              <a:latin typeface="Franklin Gothic Medium" pitchFamily="34" charset="0"/>
            </a:rPr>
            <a:t>Reassess the business after a year or more</a:t>
          </a:r>
          <a:endParaRPr lang="en-US" sz="2000" b="1" dirty="0">
            <a:solidFill>
              <a:schemeClr val="bg1"/>
            </a:solidFill>
            <a:effectLst/>
            <a:latin typeface="Franklin Gothic Medium" pitchFamily="34" charset="0"/>
          </a:endParaRPr>
        </a:p>
      </dgm:t>
    </dgm:pt>
    <dgm:pt modelId="{637A501B-5AB7-4F04-8772-6EBF076E65D0}" type="sibTrans" cxnId="{DED94EED-B4A6-4200-A713-17C143C74414}">
      <dgm:prSet/>
      <dgm:spPr/>
      <dgm:t>
        <a:bodyPr/>
        <a:lstStyle/>
        <a:p>
          <a:endParaRPr lang="en-US"/>
        </a:p>
      </dgm:t>
    </dgm:pt>
    <dgm:pt modelId="{D7EF4F46-EDDD-4483-86AA-D130BE1AD681}" type="parTrans" cxnId="{DED94EED-B4A6-4200-A713-17C143C74414}">
      <dgm:prSet/>
      <dgm:spPr/>
      <dgm:t>
        <a:bodyPr/>
        <a:lstStyle/>
        <a:p>
          <a:endParaRPr lang="en-US"/>
        </a:p>
      </dgm:t>
    </dgm:pt>
    <dgm:pt modelId="{FB57E137-7908-4995-AF7B-E1531442AF72}">
      <dgm:prSet phldrT="[Text]" custT="1"/>
      <dgm:spPr>
        <a:gradFill rotWithShape="0">
          <a:gsLst>
            <a:gs pos="0">
              <a:srgbClr val="0070C0"/>
            </a:gs>
            <a:gs pos="100000">
              <a:schemeClr val="accent5">
                <a:lumMod val="75000"/>
              </a:schemeClr>
            </a:gs>
          </a:gsLst>
          <a:lin ang="16200000" scaled="0"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tIns="91440" bIns="91440"/>
        <a:lstStyle/>
        <a:p>
          <a:r>
            <a:rPr lang="en-US" sz="2000" b="1" dirty="0" smtClean="0">
              <a:solidFill>
                <a:schemeClr val="bg1"/>
              </a:solidFill>
              <a:effectLst/>
              <a:latin typeface="Franklin Gothic Medium" pitchFamily="34" charset="0"/>
            </a:rPr>
            <a:t>Develop and implement action plans</a:t>
          </a:r>
          <a:endParaRPr lang="en-US" sz="2000" b="1" dirty="0">
            <a:solidFill>
              <a:schemeClr val="bg1"/>
            </a:solidFill>
            <a:effectLst/>
            <a:latin typeface="Franklin Gothic Medium" pitchFamily="34" charset="0"/>
          </a:endParaRPr>
        </a:p>
      </dgm:t>
    </dgm:pt>
    <dgm:pt modelId="{A2662ED0-861B-49FD-89FA-825871D04865}" type="sibTrans" cxnId="{2AF67327-80CE-4659-A7EC-E1C443E85A55}">
      <dgm:prSet/>
      <dgm:spPr/>
      <dgm:t>
        <a:bodyPr/>
        <a:lstStyle/>
        <a:p>
          <a:endParaRPr lang="en-US"/>
        </a:p>
      </dgm:t>
    </dgm:pt>
    <dgm:pt modelId="{ADB8F74E-8F77-42B1-9232-E35F2436124F}" type="parTrans" cxnId="{2AF67327-80CE-4659-A7EC-E1C443E85A55}">
      <dgm:prSet/>
      <dgm:spPr/>
      <dgm:t>
        <a:bodyPr/>
        <a:lstStyle/>
        <a:p>
          <a:endParaRPr lang="en-US"/>
        </a:p>
      </dgm:t>
    </dgm:pt>
    <dgm:pt modelId="{C0D67B9D-1F30-4142-A752-1A38FFC692C3}">
      <dgm:prSet phldrT="[Text]" custT="1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lin ang="16200000" scaled="0"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tIns="91440" bIns="91440"/>
        <a:lstStyle/>
        <a:p>
          <a:r>
            <a:rPr lang="en-US" sz="2000" b="1" dirty="0" smtClean="0">
              <a:solidFill>
                <a:schemeClr val="bg1"/>
              </a:solidFill>
              <a:effectLst/>
              <a:latin typeface="Franklin Gothic Medium" pitchFamily="34" charset="0"/>
            </a:rPr>
            <a:t>Analyze the results  </a:t>
          </a:r>
          <a:endParaRPr lang="en-US" sz="2000" b="1" dirty="0">
            <a:solidFill>
              <a:schemeClr val="bg1"/>
            </a:solidFill>
            <a:effectLst/>
            <a:latin typeface="Franklin Gothic Medium" pitchFamily="34" charset="0"/>
          </a:endParaRPr>
        </a:p>
      </dgm:t>
    </dgm:pt>
    <dgm:pt modelId="{E501AF77-7EE6-48FB-AC86-B1321864AB18}" type="sibTrans" cxnId="{DAAC40A0-EEB9-4FC3-ADA5-C674768565CA}">
      <dgm:prSet/>
      <dgm:spPr/>
      <dgm:t>
        <a:bodyPr/>
        <a:lstStyle/>
        <a:p>
          <a:endParaRPr lang="en-US"/>
        </a:p>
      </dgm:t>
    </dgm:pt>
    <dgm:pt modelId="{67F9C1B5-39D7-449D-AFE8-FDEF522B572F}" type="parTrans" cxnId="{DAAC40A0-EEB9-4FC3-ADA5-C674768565CA}">
      <dgm:prSet/>
      <dgm:spPr/>
      <dgm:t>
        <a:bodyPr/>
        <a:lstStyle/>
        <a:p>
          <a:endParaRPr lang="en-US"/>
        </a:p>
      </dgm:t>
    </dgm:pt>
    <dgm:pt modelId="{0DCF91D5-4826-42D1-BE14-62727B576881}">
      <dgm:prSet phldrT="[Text]" custT="1"/>
      <dgm:spPr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ln>
          <a:noFill/>
        </a:ln>
      </dgm:spPr>
      <dgm:t>
        <a:bodyPr tIns="548640" bIns="91440"/>
        <a:lstStyle/>
        <a:p>
          <a:r>
            <a:rPr lang="en-US" sz="1400" b="1" dirty="0" smtClean="0">
              <a:solidFill>
                <a:schemeClr val="bg1"/>
              </a:solidFill>
              <a:effectLst/>
              <a:latin typeface="Franklin Gothic Book" pitchFamily="34" charset="0"/>
            </a:rPr>
            <a:t>Discuss the results with the business </a:t>
          </a:r>
          <a:endParaRPr lang="en-US" sz="1400" b="1" dirty="0">
            <a:solidFill>
              <a:schemeClr val="bg1"/>
            </a:solidFill>
            <a:effectLst/>
            <a:latin typeface="Franklin Gothic Book" pitchFamily="34" charset="0"/>
          </a:endParaRPr>
        </a:p>
      </dgm:t>
    </dgm:pt>
    <dgm:pt modelId="{0B3E3EB6-4F7C-4490-99E8-1F5F555618A1}" type="parTrans" cxnId="{EACD1457-C144-4B3D-B0E2-FF78D0C6E687}">
      <dgm:prSet/>
      <dgm:spPr/>
      <dgm:t>
        <a:bodyPr/>
        <a:lstStyle/>
        <a:p>
          <a:endParaRPr lang="en-US"/>
        </a:p>
      </dgm:t>
    </dgm:pt>
    <dgm:pt modelId="{8C268DE8-5A00-4ADB-97EB-263CE488609D}" type="sibTrans" cxnId="{EACD1457-C144-4B3D-B0E2-FF78D0C6E687}">
      <dgm:prSet/>
      <dgm:spPr/>
      <dgm:t>
        <a:bodyPr/>
        <a:lstStyle/>
        <a:p>
          <a:endParaRPr lang="en-US"/>
        </a:p>
      </dgm:t>
    </dgm:pt>
    <dgm:pt modelId="{E91B9C17-135A-4741-8FA4-F46BCA56A72E}">
      <dgm:prSet phldrT="[Text]" custT="1"/>
      <dgm:spPr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ln>
          <a:noFill/>
        </a:ln>
      </dgm:spPr>
      <dgm:t>
        <a:bodyPr tIns="548640" bIns="91440"/>
        <a:lstStyle/>
        <a:p>
          <a:r>
            <a:rPr lang="en-US" sz="1400" b="1" dirty="0" smtClean="0">
              <a:solidFill>
                <a:schemeClr val="bg1"/>
              </a:solidFill>
              <a:effectLst/>
              <a:latin typeface="Franklin Gothic Book" pitchFamily="34" charset="0"/>
            </a:rPr>
            <a:t>Facilitate linkages and skills/capacity building interventions as and where required </a:t>
          </a:r>
          <a:endParaRPr lang="en-US" sz="1400" b="1" dirty="0">
            <a:solidFill>
              <a:schemeClr val="bg1"/>
            </a:solidFill>
            <a:effectLst/>
            <a:latin typeface="Franklin Gothic Book" pitchFamily="34" charset="0"/>
          </a:endParaRPr>
        </a:p>
      </dgm:t>
    </dgm:pt>
    <dgm:pt modelId="{E5560CEC-864B-4C59-8825-F547DF490234}" type="parTrans" cxnId="{4025B28C-F81B-4CD4-A7E6-D55934E861D0}">
      <dgm:prSet/>
      <dgm:spPr/>
      <dgm:t>
        <a:bodyPr/>
        <a:lstStyle/>
        <a:p>
          <a:endParaRPr lang="en-US"/>
        </a:p>
      </dgm:t>
    </dgm:pt>
    <dgm:pt modelId="{58151600-FA0E-40AC-A67D-F7FE4F9D4DDB}" type="sibTrans" cxnId="{4025B28C-F81B-4CD4-A7E6-D55934E861D0}">
      <dgm:prSet/>
      <dgm:spPr/>
      <dgm:t>
        <a:bodyPr/>
        <a:lstStyle/>
        <a:p>
          <a:endParaRPr lang="en-US"/>
        </a:p>
      </dgm:t>
    </dgm:pt>
    <dgm:pt modelId="{C8261228-2A78-4738-AE17-7E5EBA8DC3EE}">
      <dgm:prSet phldrT="[Text]" custT="1"/>
      <dgm:spPr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ln>
          <a:noFill/>
        </a:ln>
      </dgm:spPr>
      <dgm:t>
        <a:bodyPr tIns="548640" bIns="91440"/>
        <a:lstStyle/>
        <a:p>
          <a:r>
            <a:rPr lang="en-US" sz="1400" b="1" dirty="0" smtClean="0">
              <a:solidFill>
                <a:schemeClr val="bg1"/>
              </a:solidFill>
              <a:effectLst/>
              <a:latin typeface="Franklin Gothic Book" pitchFamily="34" charset="0"/>
            </a:rPr>
            <a:t>Analyze the results </a:t>
          </a:r>
          <a:endParaRPr lang="en-US" sz="1400" b="1" dirty="0">
            <a:solidFill>
              <a:schemeClr val="bg1"/>
            </a:solidFill>
            <a:effectLst/>
            <a:latin typeface="Franklin Gothic Book" pitchFamily="34" charset="0"/>
          </a:endParaRPr>
        </a:p>
      </dgm:t>
    </dgm:pt>
    <dgm:pt modelId="{17D47195-A5F0-4B11-9E21-806B956C56F6}" type="parTrans" cxnId="{68369E19-60A6-44CD-9FCC-56E15E4F1BEF}">
      <dgm:prSet/>
      <dgm:spPr/>
      <dgm:t>
        <a:bodyPr/>
        <a:lstStyle/>
        <a:p>
          <a:endParaRPr lang="en-US"/>
        </a:p>
      </dgm:t>
    </dgm:pt>
    <dgm:pt modelId="{2949726B-3816-41BD-80C1-0AE9166C485B}" type="sibTrans" cxnId="{68369E19-60A6-44CD-9FCC-56E15E4F1BEF}">
      <dgm:prSet/>
      <dgm:spPr/>
      <dgm:t>
        <a:bodyPr/>
        <a:lstStyle/>
        <a:p>
          <a:endParaRPr lang="en-US"/>
        </a:p>
      </dgm:t>
    </dgm:pt>
    <dgm:pt modelId="{DE2F2E9B-5C88-4EA9-AD2D-D4228BA72B42}">
      <dgm:prSet phldrT="[Text]" custT="1"/>
      <dgm:spPr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ln>
          <a:noFill/>
        </a:ln>
      </dgm:spPr>
      <dgm:t>
        <a:bodyPr tIns="548640" bIns="91440"/>
        <a:lstStyle/>
        <a:p>
          <a:r>
            <a:rPr lang="en-US" sz="1400" b="1" dirty="0" smtClean="0">
              <a:solidFill>
                <a:schemeClr val="bg1"/>
              </a:solidFill>
              <a:effectLst/>
              <a:latin typeface="Franklin Gothic Book" pitchFamily="34" charset="0"/>
            </a:rPr>
            <a:t>Develop a comprehensive comparative report </a:t>
          </a:r>
          <a:endParaRPr lang="en-US" sz="1400" b="1" dirty="0">
            <a:solidFill>
              <a:schemeClr val="bg1"/>
            </a:solidFill>
            <a:effectLst/>
            <a:latin typeface="Franklin Gothic Book" pitchFamily="34" charset="0"/>
          </a:endParaRPr>
        </a:p>
      </dgm:t>
    </dgm:pt>
    <dgm:pt modelId="{52784D44-B7FF-496B-B579-77090426F794}" type="parTrans" cxnId="{2CF21448-2DD2-4A1F-9306-8B3F72C480CB}">
      <dgm:prSet/>
      <dgm:spPr/>
      <dgm:t>
        <a:bodyPr/>
        <a:lstStyle/>
        <a:p>
          <a:endParaRPr lang="en-US"/>
        </a:p>
      </dgm:t>
    </dgm:pt>
    <dgm:pt modelId="{5825255C-DA07-425C-8C88-6259B7F31166}" type="sibTrans" cxnId="{2CF21448-2DD2-4A1F-9306-8B3F72C480CB}">
      <dgm:prSet/>
      <dgm:spPr/>
      <dgm:t>
        <a:bodyPr/>
        <a:lstStyle/>
        <a:p>
          <a:endParaRPr lang="en-US"/>
        </a:p>
      </dgm:t>
    </dgm:pt>
    <dgm:pt modelId="{0805CC4F-9FC4-4EBD-9D84-4EF1788337C1}">
      <dgm:prSet phldrT="[Text]" custT="1"/>
      <dgm:spPr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ln>
          <a:noFill/>
        </a:ln>
      </dgm:spPr>
      <dgm:t>
        <a:bodyPr tIns="548640" bIns="91440"/>
        <a:lstStyle/>
        <a:p>
          <a:r>
            <a:rPr lang="en-US" sz="1400" b="1" dirty="0" smtClean="0">
              <a:solidFill>
                <a:schemeClr val="bg1"/>
              </a:solidFill>
              <a:effectLst/>
              <a:latin typeface="Franklin Gothic Book" pitchFamily="34" charset="0"/>
            </a:rPr>
            <a:t>Guide the business owners on the development of the action plans including timeframes</a:t>
          </a:r>
          <a:endParaRPr lang="en-US" sz="1400" b="1" dirty="0">
            <a:solidFill>
              <a:schemeClr val="bg1"/>
            </a:solidFill>
            <a:effectLst/>
            <a:latin typeface="Franklin Gothic Book" pitchFamily="34" charset="0"/>
          </a:endParaRPr>
        </a:p>
      </dgm:t>
    </dgm:pt>
    <dgm:pt modelId="{DDCA9F23-C4A7-42AA-A12F-166A2AB85FF6}" type="sibTrans" cxnId="{817E0523-CD67-42E2-92CD-4DEEAD1BB961}">
      <dgm:prSet/>
      <dgm:spPr/>
      <dgm:t>
        <a:bodyPr/>
        <a:lstStyle/>
        <a:p>
          <a:endParaRPr lang="en-US"/>
        </a:p>
      </dgm:t>
    </dgm:pt>
    <dgm:pt modelId="{E4902702-5462-4D18-952E-35F4DC59FF89}" type="parTrans" cxnId="{817E0523-CD67-42E2-92CD-4DEEAD1BB961}">
      <dgm:prSet/>
      <dgm:spPr/>
      <dgm:t>
        <a:bodyPr/>
        <a:lstStyle/>
        <a:p>
          <a:endParaRPr lang="en-US"/>
        </a:p>
      </dgm:t>
    </dgm:pt>
    <dgm:pt modelId="{D2271A3E-5934-4C6E-963D-86A9AB6F5033}">
      <dgm:prSet phldrT="[Text]" custT="1"/>
      <dgm:spPr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ln>
          <a:noFill/>
        </a:ln>
      </dgm:spPr>
      <dgm:t>
        <a:bodyPr tIns="548640" bIns="91440"/>
        <a:lstStyle/>
        <a:p>
          <a:r>
            <a:rPr lang="en-US" sz="1400" b="1" dirty="0" smtClean="0">
              <a:solidFill>
                <a:schemeClr val="bg1"/>
              </a:solidFill>
              <a:effectLst/>
              <a:latin typeface="Franklin Gothic Book" pitchFamily="34" charset="0"/>
            </a:rPr>
            <a:t>Conduct reassessment</a:t>
          </a:r>
          <a:endParaRPr lang="en-US" sz="1400" b="1" dirty="0">
            <a:solidFill>
              <a:schemeClr val="bg1"/>
            </a:solidFill>
            <a:effectLst/>
            <a:latin typeface="Franklin Gothic Book" pitchFamily="34" charset="0"/>
          </a:endParaRPr>
        </a:p>
      </dgm:t>
    </dgm:pt>
    <dgm:pt modelId="{A5BD65E7-DF58-4B04-991B-D1ED7A6D23E4}" type="sibTrans" cxnId="{CBB0B4FB-D764-4CB4-BACE-439499BD4ABB}">
      <dgm:prSet/>
      <dgm:spPr/>
      <dgm:t>
        <a:bodyPr/>
        <a:lstStyle/>
        <a:p>
          <a:endParaRPr lang="en-US"/>
        </a:p>
      </dgm:t>
    </dgm:pt>
    <dgm:pt modelId="{033E5788-5814-449E-8FCC-D0123D31D051}" type="parTrans" cxnId="{CBB0B4FB-D764-4CB4-BACE-439499BD4ABB}">
      <dgm:prSet/>
      <dgm:spPr/>
      <dgm:t>
        <a:bodyPr/>
        <a:lstStyle/>
        <a:p>
          <a:endParaRPr lang="en-US"/>
        </a:p>
      </dgm:t>
    </dgm:pt>
    <dgm:pt modelId="{1243FF6F-2E3F-422A-B8BC-02D722A08E98}" type="pres">
      <dgm:prSet presAssocID="{4193C57B-1B35-4EF8-BF2B-F653F5B571D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97AAAF-7B00-4B4A-A6CB-D494A259ADB9}" type="pres">
      <dgm:prSet presAssocID="{92CEFF62-C798-46D9-96FD-EECD63BF1EAF}" presName="parentLin" presStyleCnt="0"/>
      <dgm:spPr/>
    </dgm:pt>
    <dgm:pt modelId="{81D4F8AA-6BD1-48A7-BDEC-0E654EF32932}" type="pres">
      <dgm:prSet presAssocID="{92CEFF62-C798-46D9-96FD-EECD63BF1EA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7093FFC-466E-4B72-B518-37ABC64AA6AD}" type="pres">
      <dgm:prSet presAssocID="{92CEFF62-C798-46D9-96FD-EECD63BF1EAF}" presName="parentText" presStyleLbl="node1" presStyleIdx="0" presStyleCnt="4" custScaleX="124009" custScaleY="24355" custLinFactNeighborX="55556" custLinFactNeighborY="-25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0A031-7B8A-4E5E-AD5A-5A76433E9D1A}" type="pres">
      <dgm:prSet presAssocID="{92CEFF62-C798-46D9-96FD-EECD63BF1EAF}" presName="negativeSpace" presStyleCnt="0"/>
      <dgm:spPr/>
    </dgm:pt>
    <dgm:pt modelId="{D46D7DEB-BFD0-4B4F-B6C5-0AF658E6E582}" type="pres">
      <dgm:prSet presAssocID="{92CEFF62-C798-46D9-96FD-EECD63BF1EAF}" presName="childText" presStyleLbl="conFgAcc1" presStyleIdx="0" presStyleCnt="4" custScaleX="100000" custScaleY="72365" custLinFactNeighborX="3333" custLinFactNeighborY="316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F982EFB-91E9-414A-8075-0F689DE2D9AC}" type="pres">
      <dgm:prSet presAssocID="{00702E46-B68A-420B-A1BA-30F2229C0C58}" presName="spaceBetweenRectangles" presStyleCnt="0"/>
      <dgm:spPr/>
    </dgm:pt>
    <dgm:pt modelId="{7D69FC51-6D96-42AE-9E2F-C6EA77AD6F69}" type="pres">
      <dgm:prSet presAssocID="{C0D67B9D-1F30-4142-A752-1A38FFC692C3}" presName="parentLin" presStyleCnt="0"/>
      <dgm:spPr/>
    </dgm:pt>
    <dgm:pt modelId="{9C9CC29C-BD17-404D-836C-4F12C749258B}" type="pres">
      <dgm:prSet presAssocID="{C0D67B9D-1F30-4142-A752-1A38FFC692C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D8F78CC-3799-488D-AE03-D6A3955113F7}" type="pres">
      <dgm:prSet presAssocID="{C0D67B9D-1F30-4142-A752-1A38FFC692C3}" presName="parentText" presStyleLbl="node1" presStyleIdx="1" presStyleCnt="4" custScaleX="126116" custScaleY="21700" custLinFactNeighborX="11332" custLinFactNeighborY="-188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88A2B-DC69-4032-8A5B-829CD645DD1B}" type="pres">
      <dgm:prSet presAssocID="{C0D67B9D-1F30-4142-A752-1A38FFC692C3}" presName="negativeSpace" presStyleCnt="0"/>
      <dgm:spPr/>
    </dgm:pt>
    <dgm:pt modelId="{D95347C8-B10D-4BF9-A9B9-95FBEDD7F796}" type="pres">
      <dgm:prSet presAssocID="{C0D67B9D-1F30-4142-A752-1A38FFC692C3}" presName="childText" presStyleLbl="conFgAcc1" presStyleIdx="1" presStyleCnt="4" custScaleX="100000" custScaleY="112078" custLinFactNeighborY="2908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69DE415-7613-41A5-A0CC-1C8C36F8478A}" type="pres">
      <dgm:prSet presAssocID="{E501AF77-7EE6-48FB-AC86-B1321864AB18}" presName="spaceBetweenRectangles" presStyleCnt="0"/>
      <dgm:spPr/>
    </dgm:pt>
    <dgm:pt modelId="{45312CE9-F9EF-42C0-9D31-ECC531C247FF}" type="pres">
      <dgm:prSet presAssocID="{FB57E137-7908-4995-AF7B-E1531442AF72}" presName="parentLin" presStyleCnt="0"/>
      <dgm:spPr/>
    </dgm:pt>
    <dgm:pt modelId="{0D24A39D-89FD-4E20-BC08-6D4AF7E0470A}" type="pres">
      <dgm:prSet presAssocID="{FB57E137-7908-4995-AF7B-E1531442AF7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4463BF08-0C77-4929-A034-8A3136943032}" type="pres">
      <dgm:prSet presAssocID="{FB57E137-7908-4995-AF7B-E1531442AF72}" presName="parentText" presStyleLbl="node1" presStyleIdx="2" presStyleCnt="4" custScaleX="126116" custScaleY="24171" custLinFactNeighborX="11111" custLinFactNeighborY="-383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4BDEB-0307-4D83-AD04-2215C1BCCEFC}" type="pres">
      <dgm:prSet presAssocID="{FB57E137-7908-4995-AF7B-E1531442AF72}" presName="negativeSpace" presStyleCnt="0"/>
      <dgm:spPr/>
    </dgm:pt>
    <dgm:pt modelId="{EBD5BA86-8028-424D-87D6-F3CA21B6F700}" type="pres">
      <dgm:prSet presAssocID="{FB57E137-7908-4995-AF7B-E1531442AF72}" presName="childText" presStyleLbl="conFgAcc1" presStyleIdx="2" presStyleCnt="4" custScaleX="100000" custScaleY="116782" custLinFactNeighborY="166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568370D-6087-4E0C-98FB-DA981A40AEA7}" type="pres">
      <dgm:prSet presAssocID="{A2662ED0-861B-49FD-89FA-825871D04865}" presName="spaceBetweenRectangles" presStyleCnt="0"/>
      <dgm:spPr/>
    </dgm:pt>
    <dgm:pt modelId="{88CBE2CF-F6BE-4EA3-A181-02869910EA6E}" type="pres">
      <dgm:prSet presAssocID="{161ACDA8-29BF-409E-9E55-B2AEEFD91544}" presName="parentLin" presStyleCnt="0"/>
      <dgm:spPr/>
    </dgm:pt>
    <dgm:pt modelId="{AA85AE6A-2212-459F-9049-20C307AB8323}" type="pres">
      <dgm:prSet presAssocID="{161ACDA8-29BF-409E-9E55-B2AEEFD9154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9687B7A-1FA0-4127-9619-C6AEE7BDCAD3}" type="pres">
      <dgm:prSet presAssocID="{161ACDA8-29BF-409E-9E55-B2AEEFD91544}" presName="parentText" presStyleLbl="node1" presStyleIdx="3" presStyleCnt="4" custScaleX="126116" custScaleY="25775" custLinFactNeighborX="-33333" custLinFactNeighborY="-395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194C6-7BFF-4E6F-B7AB-954A0BA2EC6E}" type="pres">
      <dgm:prSet presAssocID="{161ACDA8-29BF-409E-9E55-B2AEEFD91544}" presName="negativeSpace" presStyleCnt="0"/>
      <dgm:spPr/>
    </dgm:pt>
    <dgm:pt modelId="{045D64FB-4785-4E6A-B3A5-9C68AA5C5A3D}" type="pres">
      <dgm:prSet presAssocID="{161ACDA8-29BF-409E-9E55-B2AEEFD91544}" presName="childText" presStyleLbl="conFgAcc1" presStyleIdx="3" presStyleCnt="4" custScaleX="100000" custScaleY="115323" custLinFactNeighborX="808" custLinFactNeighborY="99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9193BB09-5829-4EC1-BD07-3131CF01BABE}" srcId="{92CEFF62-C798-46D9-96FD-EECD63BF1EAF}" destId="{DB9FA112-1387-48A2-94A8-A89E5D6B9688}" srcOrd="0" destOrd="0" parTransId="{8B400625-3B5B-47D3-B94C-D05FD71E34EF}" sibTransId="{DBD1E36E-1724-4DDD-9E35-C0F521A83ACC}"/>
    <dgm:cxn modelId="{12EEDFA2-FA07-440E-A8A4-EE178F15A227}" srcId="{C0D67B9D-1F30-4142-A752-1A38FFC692C3}" destId="{8FF818FC-1D25-41F8-A076-327B015D01FD}" srcOrd="0" destOrd="0" parTransId="{BCBBF5FC-06B9-47D3-B2A5-D0E510F7303B}" sibTransId="{3D4ADEA7-70C4-4B2D-A0B6-09300C4C5F43}"/>
    <dgm:cxn modelId="{DED94EED-B4A6-4200-A713-17C143C74414}" srcId="{4193C57B-1B35-4EF8-BF2B-F653F5B571DF}" destId="{161ACDA8-29BF-409E-9E55-B2AEEFD91544}" srcOrd="3" destOrd="0" parTransId="{D7EF4F46-EDDD-4483-86AA-D130BE1AD681}" sibTransId="{637A501B-5AB7-4F04-8772-6EBF076E65D0}"/>
    <dgm:cxn modelId="{EACD1457-C144-4B3D-B0E2-FF78D0C6E687}" srcId="{C0D67B9D-1F30-4142-A752-1A38FFC692C3}" destId="{0DCF91D5-4826-42D1-BE14-62727B576881}" srcOrd="1" destOrd="0" parTransId="{0B3E3EB6-4F7C-4490-99E8-1F5F555618A1}" sibTransId="{8C268DE8-5A00-4ADB-97EB-263CE488609D}"/>
    <dgm:cxn modelId="{0406BB63-D9C5-4720-85E9-1332E1BC69DB}" type="presOf" srcId="{92CEFF62-C798-46D9-96FD-EECD63BF1EAF}" destId="{81D4F8AA-6BD1-48A7-BDEC-0E654EF32932}" srcOrd="0" destOrd="0" presId="urn:microsoft.com/office/officeart/2005/8/layout/list1"/>
    <dgm:cxn modelId="{7E48EC14-EC89-42E4-9FD1-19D1FBF691AE}" type="presOf" srcId="{FB57E137-7908-4995-AF7B-E1531442AF72}" destId="{0D24A39D-89FD-4E20-BC08-6D4AF7E0470A}" srcOrd="0" destOrd="0" presId="urn:microsoft.com/office/officeart/2005/8/layout/list1"/>
    <dgm:cxn modelId="{817E0523-CD67-42E2-92CD-4DEEAD1BB961}" srcId="{FB57E137-7908-4995-AF7B-E1531442AF72}" destId="{0805CC4F-9FC4-4EBD-9D84-4EF1788337C1}" srcOrd="0" destOrd="0" parTransId="{E4902702-5462-4D18-952E-35F4DC59FF89}" sibTransId="{DDCA9F23-C4A7-42AA-A12F-166A2AB85FF6}"/>
    <dgm:cxn modelId="{2CF5688B-A9D9-4146-9213-AB405FA8E97F}" type="presOf" srcId="{C0D67B9D-1F30-4142-A752-1A38FFC692C3}" destId="{9C9CC29C-BD17-404D-836C-4F12C749258B}" srcOrd="0" destOrd="0" presId="urn:microsoft.com/office/officeart/2005/8/layout/list1"/>
    <dgm:cxn modelId="{95771EED-5516-4CA0-80FE-1E2146C10507}" type="presOf" srcId="{FB57E137-7908-4995-AF7B-E1531442AF72}" destId="{4463BF08-0C77-4929-A034-8A3136943032}" srcOrd="1" destOrd="0" presId="urn:microsoft.com/office/officeart/2005/8/layout/list1"/>
    <dgm:cxn modelId="{A5DEE20F-59FE-4DF7-825E-3358012E36AA}" type="presOf" srcId="{C0D67B9D-1F30-4142-A752-1A38FFC692C3}" destId="{9D8F78CC-3799-488D-AE03-D6A3955113F7}" srcOrd="1" destOrd="0" presId="urn:microsoft.com/office/officeart/2005/8/layout/list1"/>
    <dgm:cxn modelId="{68369E19-60A6-44CD-9FCC-56E15E4F1BEF}" srcId="{161ACDA8-29BF-409E-9E55-B2AEEFD91544}" destId="{C8261228-2A78-4738-AE17-7E5EBA8DC3EE}" srcOrd="1" destOrd="0" parTransId="{17D47195-A5F0-4B11-9E21-806B956C56F6}" sibTransId="{2949726B-3816-41BD-80C1-0AE9166C485B}"/>
    <dgm:cxn modelId="{2CF21448-2DD2-4A1F-9306-8B3F72C480CB}" srcId="{161ACDA8-29BF-409E-9E55-B2AEEFD91544}" destId="{DE2F2E9B-5C88-4EA9-AD2D-D4228BA72B42}" srcOrd="2" destOrd="0" parTransId="{52784D44-B7FF-496B-B579-77090426F794}" sibTransId="{5825255C-DA07-425C-8C88-6259B7F31166}"/>
    <dgm:cxn modelId="{C9667DDB-D3CE-44C6-9893-0263900A126E}" type="presOf" srcId="{0805CC4F-9FC4-4EBD-9D84-4EF1788337C1}" destId="{EBD5BA86-8028-424D-87D6-F3CA21B6F700}" srcOrd="0" destOrd="0" presId="urn:microsoft.com/office/officeart/2005/8/layout/list1"/>
    <dgm:cxn modelId="{80075B1B-9410-4459-A524-DFFAAAA74BAB}" type="presOf" srcId="{D2271A3E-5934-4C6E-963D-86A9AB6F5033}" destId="{045D64FB-4785-4E6A-B3A5-9C68AA5C5A3D}" srcOrd="0" destOrd="0" presId="urn:microsoft.com/office/officeart/2005/8/layout/list1"/>
    <dgm:cxn modelId="{DAAC40A0-EEB9-4FC3-ADA5-C674768565CA}" srcId="{4193C57B-1B35-4EF8-BF2B-F653F5B571DF}" destId="{C0D67B9D-1F30-4142-A752-1A38FFC692C3}" srcOrd="1" destOrd="0" parTransId="{67F9C1B5-39D7-449D-AFE8-FDEF522B572F}" sibTransId="{E501AF77-7EE6-48FB-AC86-B1321864AB18}"/>
    <dgm:cxn modelId="{794BD51A-1AE0-4D43-B5C4-5063677597F2}" type="presOf" srcId="{8FF818FC-1D25-41F8-A076-327B015D01FD}" destId="{D95347C8-B10D-4BF9-A9B9-95FBEDD7F796}" srcOrd="0" destOrd="0" presId="urn:microsoft.com/office/officeart/2005/8/layout/list1"/>
    <dgm:cxn modelId="{5F20CCCE-C6ED-4637-A60E-20D3C4B2687A}" type="presOf" srcId="{161ACDA8-29BF-409E-9E55-B2AEEFD91544}" destId="{49687B7A-1FA0-4127-9619-C6AEE7BDCAD3}" srcOrd="1" destOrd="0" presId="urn:microsoft.com/office/officeart/2005/8/layout/list1"/>
    <dgm:cxn modelId="{FA4F92B9-90C4-4E4D-ADED-F487DC6C6745}" srcId="{4193C57B-1B35-4EF8-BF2B-F653F5B571DF}" destId="{92CEFF62-C798-46D9-96FD-EECD63BF1EAF}" srcOrd="0" destOrd="0" parTransId="{29F74064-F2C6-4035-AFD9-F77B5B4B0152}" sibTransId="{00702E46-B68A-420B-A1BA-30F2229C0C58}"/>
    <dgm:cxn modelId="{4025B28C-F81B-4CD4-A7E6-D55934E861D0}" srcId="{FB57E137-7908-4995-AF7B-E1531442AF72}" destId="{E91B9C17-135A-4741-8FA4-F46BCA56A72E}" srcOrd="1" destOrd="0" parTransId="{E5560CEC-864B-4C59-8825-F547DF490234}" sibTransId="{58151600-FA0E-40AC-A67D-F7FE4F9D4DDB}"/>
    <dgm:cxn modelId="{0382255C-9AEE-4043-A63D-A1636523A263}" type="presOf" srcId="{4193C57B-1B35-4EF8-BF2B-F653F5B571DF}" destId="{1243FF6F-2E3F-422A-B8BC-02D722A08E98}" srcOrd="0" destOrd="0" presId="urn:microsoft.com/office/officeart/2005/8/layout/list1"/>
    <dgm:cxn modelId="{A3F2D7DE-7FD9-424F-B785-39EB26C91AA2}" type="presOf" srcId="{0DCF91D5-4826-42D1-BE14-62727B576881}" destId="{D95347C8-B10D-4BF9-A9B9-95FBEDD7F796}" srcOrd="0" destOrd="1" presId="urn:microsoft.com/office/officeart/2005/8/layout/list1"/>
    <dgm:cxn modelId="{C0D17AE1-77BF-4BA2-A8A1-27034E3AFEE3}" type="presOf" srcId="{161ACDA8-29BF-409E-9E55-B2AEEFD91544}" destId="{AA85AE6A-2212-459F-9049-20C307AB8323}" srcOrd="0" destOrd="0" presId="urn:microsoft.com/office/officeart/2005/8/layout/list1"/>
    <dgm:cxn modelId="{8501DDE4-2B9B-4B1E-AF7B-4BC6527E7EE7}" type="presOf" srcId="{DE2F2E9B-5C88-4EA9-AD2D-D4228BA72B42}" destId="{045D64FB-4785-4E6A-B3A5-9C68AA5C5A3D}" srcOrd="0" destOrd="2" presId="urn:microsoft.com/office/officeart/2005/8/layout/list1"/>
    <dgm:cxn modelId="{9F24381F-1857-4C3A-A1D2-7D63F68419F8}" type="presOf" srcId="{C8261228-2A78-4738-AE17-7E5EBA8DC3EE}" destId="{045D64FB-4785-4E6A-B3A5-9C68AA5C5A3D}" srcOrd="0" destOrd="1" presId="urn:microsoft.com/office/officeart/2005/8/layout/list1"/>
    <dgm:cxn modelId="{432DC8D6-D920-42A9-AC31-9D0FAAEDE4ED}" type="presOf" srcId="{92CEFF62-C798-46D9-96FD-EECD63BF1EAF}" destId="{77093FFC-466E-4B72-B518-37ABC64AA6AD}" srcOrd="1" destOrd="0" presId="urn:microsoft.com/office/officeart/2005/8/layout/list1"/>
    <dgm:cxn modelId="{CBB0B4FB-D764-4CB4-BACE-439499BD4ABB}" srcId="{161ACDA8-29BF-409E-9E55-B2AEEFD91544}" destId="{D2271A3E-5934-4C6E-963D-86A9AB6F5033}" srcOrd="0" destOrd="0" parTransId="{033E5788-5814-449E-8FCC-D0123D31D051}" sibTransId="{A5BD65E7-DF58-4B04-991B-D1ED7A6D23E4}"/>
    <dgm:cxn modelId="{A0CB0760-19AC-4965-8375-D4B5384AC2C1}" type="presOf" srcId="{DB9FA112-1387-48A2-94A8-A89E5D6B9688}" destId="{D46D7DEB-BFD0-4B4F-B6C5-0AF658E6E582}" srcOrd="0" destOrd="0" presId="urn:microsoft.com/office/officeart/2005/8/layout/list1"/>
    <dgm:cxn modelId="{2AF67327-80CE-4659-A7EC-E1C443E85A55}" srcId="{4193C57B-1B35-4EF8-BF2B-F653F5B571DF}" destId="{FB57E137-7908-4995-AF7B-E1531442AF72}" srcOrd="2" destOrd="0" parTransId="{ADB8F74E-8F77-42B1-9232-E35F2436124F}" sibTransId="{A2662ED0-861B-49FD-89FA-825871D04865}"/>
    <dgm:cxn modelId="{9F43C11B-552E-4827-93A1-91BC84615D26}" type="presOf" srcId="{E91B9C17-135A-4741-8FA4-F46BCA56A72E}" destId="{EBD5BA86-8028-424D-87D6-F3CA21B6F700}" srcOrd="0" destOrd="1" presId="urn:microsoft.com/office/officeart/2005/8/layout/list1"/>
    <dgm:cxn modelId="{F327007B-583D-4E03-8CE8-94190E788B98}" type="presParOf" srcId="{1243FF6F-2E3F-422A-B8BC-02D722A08E98}" destId="{B397AAAF-7B00-4B4A-A6CB-D494A259ADB9}" srcOrd="0" destOrd="0" presId="urn:microsoft.com/office/officeart/2005/8/layout/list1"/>
    <dgm:cxn modelId="{C64605B8-C557-41E0-9DC7-BAC5ADD1ACC2}" type="presParOf" srcId="{B397AAAF-7B00-4B4A-A6CB-D494A259ADB9}" destId="{81D4F8AA-6BD1-48A7-BDEC-0E654EF32932}" srcOrd="0" destOrd="0" presId="urn:microsoft.com/office/officeart/2005/8/layout/list1"/>
    <dgm:cxn modelId="{40677E50-EBF7-445E-B272-4A3216D8F582}" type="presParOf" srcId="{B397AAAF-7B00-4B4A-A6CB-D494A259ADB9}" destId="{77093FFC-466E-4B72-B518-37ABC64AA6AD}" srcOrd="1" destOrd="0" presId="urn:microsoft.com/office/officeart/2005/8/layout/list1"/>
    <dgm:cxn modelId="{68E50445-12F8-4AA7-9723-2134338E420C}" type="presParOf" srcId="{1243FF6F-2E3F-422A-B8BC-02D722A08E98}" destId="{C360A031-7B8A-4E5E-AD5A-5A76433E9D1A}" srcOrd="1" destOrd="0" presId="urn:microsoft.com/office/officeart/2005/8/layout/list1"/>
    <dgm:cxn modelId="{73B23771-6079-413E-B07E-1652F8C8FCCB}" type="presParOf" srcId="{1243FF6F-2E3F-422A-B8BC-02D722A08E98}" destId="{D46D7DEB-BFD0-4B4F-B6C5-0AF658E6E582}" srcOrd="2" destOrd="0" presId="urn:microsoft.com/office/officeart/2005/8/layout/list1"/>
    <dgm:cxn modelId="{0BFFBA8C-53A6-4EB9-A215-104370CAE93C}" type="presParOf" srcId="{1243FF6F-2E3F-422A-B8BC-02D722A08E98}" destId="{3F982EFB-91E9-414A-8075-0F689DE2D9AC}" srcOrd="3" destOrd="0" presId="urn:microsoft.com/office/officeart/2005/8/layout/list1"/>
    <dgm:cxn modelId="{570B651D-8A7A-40B6-A822-DE1C4EAB7285}" type="presParOf" srcId="{1243FF6F-2E3F-422A-B8BC-02D722A08E98}" destId="{7D69FC51-6D96-42AE-9E2F-C6EA77AD6F69}" srcOrd="4" destOrd="0" presId="urn:microsoft.com/office/officeart/2005/8/layout/list1"/>
    <dgm:cxn modelId="{6BEC0F56-16C6-49A7-BF95-FA6E310F102F}" type="presParOf" srcId="{7D69FC51-6D96-42AE-9E2F-C6EA77AD6F69}" destId="{9C9CC29C-BD17-404D-836C-4F12C749258B}" srcOrd="0" destOrd="0" presId="urn:microsoft.com/office/officeart/2005/8/layout/list1"/>
    <dgm:cxn modelId="{EAC8DF23-A9EF-4266-B39F-4592E570B210}" type="presParOf" srcId="{7D69FC51-6D96-42AE-9E2F-C6EA77AD6F69}" destId="{9D8F78CC-3799-488D-AE03-D6A3955113F7}" srcOrd="1" destOrd="0" presId="urn:microsoft.com/office/officeart/2005/8/layout/list1"/>
    <dgm:cxn modelId="{33827319-D19C-4428-8D88-4D24720D0611}" type="presParOf" srcId="{1243FF6F-2E3F-422A-B8BC-02D722A08E98}" destId="{F1C88A2B-DC69-4032-8A5B-829CD645DD1B}" srcOrd="5" destOrd="0" presId="urn:microsoft.com/office/officeart/2005/8/layout/list1"/>
    <dgm:cxn modelId="{842437BE-9E43-4814-B5B8-49862429BB45}" type="presParOf" srcId="{1243FF6F-2E3F-422A-B8BC-02D722A08E98}" destId="{D95347C8-B10D-4BF9-A9B9-95FBEDD7F796}" srcOrd="6" destOrd="0" presId="urn:microsoft.com/office/officeart/2005/8/layout/list1"/>
    <dgm:cxn modelId="{81520D7A-2192-4778-931B-7906A0C4131D}" type="presParOf" srcId="{1243FF6F-2E3F-422A-B8BC-02D722A08E98}" destId="{B69DE415-7613-41A5-A0CC-1C8C36F8478A}" srcOrd="7" destOrd="0" presId="urn:microsoft.com/office/officeart/2005/8/layout/list1"/>
    <dgm:cxn modelId="{FD1C465E-F6FF-4633-B657-8913FD6399CB}" type="presParOf" srcId="{1243FF6F-2E3F-422A-B8BC-02D722A08E98}" destId="{45312CE9-F9EF-42C0-9D31-ECC531C247FF}" srcOrd="8" destOrd="0" presId="urn:microsoft.com/office/officeart/2005/8/layout/list1"/>
    <dgm:cxn modelId="{757CFED2-DD99-4BC3-BC3F-9689AA52B429}" type="presParOf" srcId="{45312CE9-F9EF-42C0-9D31-ECC531C247FF}" destId="{0D24A39D-89FD-4E20-BC08-6D4AF7E0470A}" srcOrd="0" destOrd="0" presId="urn:microsoft.com/office/officeart/2005/8/layout/list1"/>
    <dgm:cxn modelId="{23466EFA-D7B0-4ECD-A3CE-79C17536F0F8}" type="presParOf" srcId="{45312CE9-F9EF-42C0-9D31-ECC531C247FF}" destId="{4463BF08-0C77-4929-A034-8A3136943032}" srcOrd="1" destOrd="0" presId="urn:microsoft.com/office/officeart/2005/8/layout/list1"/>
    <dgm:cxn modelId="{8F42B215-F177-4692-917F-5762026B6E7C}" type="presParOf" srcId="{1243FF6F-2E3F-422A-B8BC-02D722A08E98}" destId="{8254BDEB-0307-4D83-AD04-2215C1BCCEFC}" srcOrd="9" destOrd="0" presId="urn:microsoft.com/office/officeart/2005/8/layout/list1"/>
    <dgm:cxn modelId="{D95B18E4-D3B7-40E2-893C-E5D10C9B53B1}" type="presParOf" srcId="{1243FF6F-2E3F-422A-B8BC-02D722A08E98}" destId="{EBD5BA86-8028-424D-87D6-F3CA21B6F700}" srcOrd="10" destOrd="0" presId="urn:microsoft.com/office/officeart/2005/8/layout/list1"/>
    <dgm:cxn modelId="{44350477-B820-4AD2-A283-4D4451C65AEF}" type="presParOf" srcId="{1243FF6F-2E3F-422A-B8BC-02D722A08E98}" destId="{9568370D-6087-4E0C-98FB-DA981A40AEA7}" srcOrd="11" destOrd="0" presId="urn:microsoft.com/office/officeart/2005/8/layout/list1"/>
    <dgm:cxn modelId="{AC21DDBB-788E-42B7-B312-9107810E1E21}" type="presParOf" srcId="{1243FF6F-2E3F-422A-B8BC-02D722A08E98}" destId="{88CBE2CF-F6BE-4EA3-A181-02869910EA6E}" srcOrd="12" destOrd="0" presId="urn:microsoft.com/office/officeart/2005/8/layout/list1"/>
    <dgm:cxn modelId="{FA93708E-AA88-4641-8984-4C896F5300FA}" type="presParOf" srcId="{88CBE2CF-F6BE-4EA3-A181-02869910EA6E}" destId="{AA85AE6A-2212-459F-9049-20C307AB8323}" srcOrd="0" destOrd="0" presId="urn:microsoft.com/office/officeart/2005/8/layout/list1"/>
    <dgm:cxn modelId="{35F37730-7F32-42E0-9298-DD1647F0E604}" type="presParOf" srcId="{88CBE2CF-F6BE-4EA3-A181-02869910EA6E}" destId="{49687B7A-1FA0-4127-9619-C6AEE7BDCAD3}" srcOrd="1" destOrd="0" presId="urn:microsoft.com/office/officeart/2005/8/layout/list1"/>
    <dgm:cxn modelId="{1C6A55F3-0716-4254-A4FD-0BDAD3075E90}" type="presParOf" srcId="{1243FF6F-2E3F-422A-B8BC-02D722A08E98}" destId="{93F194C6-7BFF-4E6F-B7AB-954A0BA2EC6E}" srcOrd="13" destOrd="0" presId="urn:microsoft.com/office/officeart/2005/8/layout/list1"/>
    <dgm:cxn modelId="{CE59F958-FFC5-41A3-BE7D-269059A7AE09}" type="presParOf" srcId="{1243FF6F-2E3F-422A-B8BC-02D722A08E98}" destId="{045D64FB-4785-4E6A-B3A5-9C68AA5C5A3D}" srcOrd="14" destOrd="0" presId="urn:microsoft.com/office/officeart/2005/8/layout/list1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D053C0-DC3A-4A33-957A-2B5F2C1694A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F4708BCD-2F62-4EFB-B65A-858D6165808C}">
      <dgm:prSet phldrT="[Text]" custT="1"/>
      <dgm:spPr/>
      <dgm:t>
        <a:bodyPr/>
        <a:lstStyle/>
        <a:p>
          <a:r>
            <a:rPr lang="en-ZA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Business Planning Guidelines</a:t>
          </a:r>
          <a:endParaRPr lang="en-ZA" sz="12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2BF3EA7-D8F0-453E-9EF5-AA1E17AEB834}" type="parTrans" cxnId="{76F8C577-489A-4205-8AD6-830D51E246EB}">
      <dgm:prSet/>
      <dgm:spPr/>
      <dgm:t>
        <a:bodyPr/>
        <a:lstStyle/>
        <a:p>
          <a:endParaRPr lang="en-ZA"/>
        </a:p>
      </dgm:t>
    </dgm:pt>
    <dgm:pt modelId="{D8536402-D9DD-49AC-BDFF-94D163134402}" type="sibTrans" cxnId="{76F8C577-489A-4205-8AD6-830D51E246EB}">
      <dgm:prSet/>
      <dgm:spPr/>
      <dgm:t>
        <a:bodyPr/>
        <a:lstStyle/>
        <a:p>
          <a:endParaRPr lang="en-ZA"/>
        </a:p>
      </dgm:t>
    </dgm:pt>
    <dgm:pt modelId="{E88603A4-8D69-48EA-93D1-8E056CCBF133}">
      <dgm:prSet phldrT="[Text]" custT="1"/>
      <dgm:spPr/>
      <dgm:t>
        <a:bodyPr/>
        <a:lstStyle/>
        <a:p>
          <a:r>
            <a:rPr lang="en-ZA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Executive Summary</a:t>
          </a:r>
          <a:endParaRPr lang="en-ZA" sz="12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905A6B0-B9CF-4A96-86AB-7CA5FC62580D}" type="parTrans" cxnId="{F8146D1D-EE85-4D30-A5BD-593B08E668DB}">
      <dgm:prSet/>
      <dgm:spPr/>
      <dgm:t>
        <a:bodyPr/>
        <a:lstStyle/>
        <a:p>
          <a:endParaRPr lang="en-ZA"/>
        </a:p>
      </dgm:t>
    </dgm:pt>
    <dgm:pt modelId="{4C74C031-C7E4-4731-84CB-65C05923F29A}" type="sibTrans" cxnId="{F8146D1D-EE85-4D30-A5BD-593B08E668DB}">
      <dgm:prSet/>
      <dgm:spPr/>
      <dgm:t>
        <a:bodyPr/>
        <a:lstStyle/>
        <a:p>
          <a:endParaRPr lang="en-ZA"/>
        </a:p>
      </dgm:t>
    </dgm:pt>
    <dgm:pt modelId="{D8EF73B9-87B6-4DEA-B33D-9F0603478BD3}">
      <dgm:prSet phldrT="[Text]" custT="1"/>
      <dgm:spPr/>
      <dgm:t>
        <a:bodyPr/>
        <a:lstStyle/>
        <a:p>
          <a:r>
            <a:rPr lang="en-ZA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Marketing Plan</a:t>
          </a:r>
          <a:endParaRPr lang="en-ZA" sz="12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17937EF-D2E9-4CB8-A017-DE6059D8E2E8}" type="parTrans" cxnId="{902B533C-9EF4-41C9-A457-62636F9A24BD}">
      <dgm:prSet/>
      <dgm:spPr/>
      <dgm:t>
        <a:bodyPr/>
        <a:lstStyle/>
        <a:p>
          <a:endParaRPr lang="en-ZA"/>
        </a:p>
      </dgm:t>
    </dgm:pt>
    <dgm:pt modelId="{6B512A16-D58D-488D-8C02-93C926EDD5DE}" type="sibTrans" cxnId="{902B533C-9EF4-41C9-A457-62636F9A24BD}">
      <dgm:prSet/>
      <dgm:spPr/>
      <dgm:t>
        <a:bodyPr/>
        <a:lstStyle/>
        <a:p>
          <a:endParaRPr lang="en-ZA"/>
        </a:p>
      </dgm:t>
    </dgm:pt>
    <dgm:pt modelId="{C9AF0547-115A-4D5F-AC48-106165D68AED}">
      <dgm:prSet phldrT="[Text]" custT="1"/>
      <dgm:spPr/>
      <dgm:t>
        <a:bodyPr/>
        <a:lstStyle/>
        <a:p>
          <a:r>
            <a:rPr lang="en-ZA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Competitor Analysis</a:t>
          </a:r>
          <a:endParaRPr lang="en-ZA" sz="12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2E58F53-77FA-4B18-88AE-8D891C3CEC2E}" type="parTrans" cxnId="{FF6D326D-6259-43E1-873D-BA6318E6F696}">
      <dgm:prSet/>
      <dgm:spPr/>
      <dgm:t>
        <a:bodyPr/>
        <a:lstStyle/>
        <a:p>
          <a:endParaRPr lang="en-ZA"/>
        </a:p>
      </dgm:t>
    </dgm:pt>
    <dgm:pt modelId="{A29BF314-89AC-4133-91CB-7BEC0DCCB457}" type="sibTrans" cxnId="{FF6D326D-6259-43E1-873D-BA6318E6F696}">
      <dgm:prSet/>
      <dgm:spPr/>
      <dgm:t>
        <a:bodyPr/>
        <a:lstStyle/>
        <a:p>
          <a:endParaRPr lang="en-ZA"/>
        </a:p>
      </dgm:t>
    </dgm:pt>
    <dgm:pt modelId="{D43D816E-CB3A-434A-8242-6C218F1C5CE3}">
      <dgm:prSet phldrT="[Text]" custT="1"/>
      <dgm:spPr/>
      <dgm:t>
        <a:bodyPr/>
        <a:lstStyle/>
        <a:p>
          <a:r>
            <a:rPr lang="en-ZA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Financial Planning</a:t>
          </a:r>
          <a:endParaRPr lang="en-ZA" sz="12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85D012C-90A4-46B2-B0A6-956A1B5D8BCE}" type="parTrans" cxnId="{CA964FF1-E794-4EEA-9D7B-F10C942176DF}">
      <dgm:prSet/>
      <dgm:spPr/>
      <dgm:t>
        <a:bodyPr/>
        <a:lstStyle/>
        <a:p>
          <a:endParaRPr lang="en-ZA"/>
        </a:p>
      </dgm:t>
    </dgm:pt>
    <dgm:pt modelId="{FFDC5C35-DC36-47BA-992B-C692B59D5802}" type="sibTrans" cxnId="{CA964FF1-E794-4EEA-9D7B-F10C942176DF}">
      <dgm:prSet/>
      <dgm:spPr/>
      <dgm:t>
        <a:bodyPr/>
        <a:lstStyle/>
        <a:p>
          <a:endParaRPr lang="en-ZA"/>
        </a:p>
      </dgm:t>
    </dgm:pt>
    <dgm:pt modelId="{F51B120A-0CB8-4D97-A346-17DB97324BED}">
      <dgm:prSet custT="1"/>
      <dgm:spPr/>
      <dgm:t>
        <a:bodyPr/>
        <a:lstStyle/>
        <a:p>
          <a:r>
            <a:rPr lang="en-ZA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Mission Statement</a:t>
          </a:r>
          <a:endParaRPr lang="en-ZA" sz="12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9844351-10AA-4F1B-9DA5-6022F28F7655}" type="parTrans" cxnId="{CE203F08-F0C4-4010-98E2-6CE9B3DF579B}">
      <dgm:prSet/>
      <dgm:spPr/>
      <dgm:t>
        <a:bodyPr/>
        <a:lstStyle/>
        <a:p>
          <a:endParaRPr lang="en-ZA"/>
        </a:p>
      </dgm:t>
    </dgm:pt>
    <dgm:pt modelId="{ACEF6936-6E85-496E-9E48-84099D73B32F}" type="sibTrans" cxnId="{CE203F08-F0C4-4010-98E2-6CE9B3DF579B}">
      <dgm:prSet/>
      <dgm:spPr/>
      <dgm:t>
        <a:bodyPr/>
        <a:lstStyle/>
        <a:p>
          <a:endParaRPr lang="en-ZA"/>
        </a:p>
      </dgm:t>
    </dgm:pt>
    <dgm:pt modelId="{E8215BF1-189B-4B0B-B8BF-F23D63A4B311}">
      <dgm:prSet custT="1"/>
      <dgm:spPr/>
      <dgm:t>
        <a:bodyPr/>
        <a:lstStyle/>
        <a:p>
          <a:r>
            <a:rPr lang="en-ZA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Product Description</a:t>
          </a:r>
          <a:endParaRPr lang="en-ZA" sz="12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A96709B-204E-4B1C-9B8C-6636E250DD80}" type="parTrans" cxnId="{20EE0B10-D9B9-4367-9F4A-E6244B6FE9C0}">
      <dgm:prSet/>
      <dgm:spPr/>
      <dgm:t>
        <a:bodyPr/>
        <a:lstStyle/>
        <a:p>
          <a:endParaRPr lang="en-ZA"/>
        </a:p>
      </dgm:t>
    </dgm:pt>
    <dgm:pt modelId="{0F496E2D-CEF1-4AA1-990B-9D7FFE318F10}" type="sibTrans" cxnId="{20EE0B10-D9B9-4367-9F4A-E6244B6FE9C0}">
      <dgm:prSet/>
      <dgm:spPr/>
      <dgm:t>
        <a:bodyPr/>
        <a:lstStyle/>
        <a:p>
          <a:endParaRPr lang="en-ZA"/>
        </a:p>
      </dgm:t>
    </dgm:pt>
    <dgm:pt modelId="{C533DF39-4817-4279-9A22-9C8AE0EFDEED}">
      <dgm:prSet custT="1"/>
      <dgm:spPr/>
      <dgm:t>
        <a:bodyPr/>
        <a:lstStyle/>
        <a:p>
          <a:r>
            <a:rPr lang="en-ZA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Timeline</a:t>
          </a:r>
          <a:endParaRPr lang="en-ZA" sz="12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8353380-93F1-4E51-B43E-B54C09F5F827}" type="parTrans" cxnId="{33B76EDB-DC02-4191-8106-4EE14C851F68}">
      <dgm:prSet/>
      <dgm:spPr/>
      <dgm:t>
        <a:bodyPr/>
        <a:lstStyle/>
        <a:p>
          <a:endParaRPr lang="en-ZA"/>
        </a:p>
      </dgm:t>
    </dgm:pt>
    <dgm:pt modelId="{A2EDB289-5AF2-4685-B052-D15C51C1C63C}" type="sibTrans" cxnId="{33B76EDB-DC02-4191-8106-4EE14C851F68}">
      <dgm:prSet/>
      <dgm:spPr/>
      <dgm:t>
        <a:bodyPr/>
        <a:lstStyle/>
        <a:p>
          <a:endParaRPr lang="en-ZA"/>
        </a:p>
      </dgm:t>
    </dgm:pt>
    <dgm:pt modelId="{28895803-D5A1-4924-9D49-20389038F823}">
      <dgm:prSet custT="1"/>
      <dgm:spPr/>
      <dgm:t>
        <a:bodyPr/>
        <a:lstStyle/>
        <a:p>
          <a:r>
            <a:rPr lang="en-ZA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Swot Analysis</a:t>
          </a:r>
          <a:endParaRPr lang="en-ZA" sz="12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DB69B3E-D78E-439B-B05E-B2F1E152DC65}" type="parTrans" cxnId="{54A62643-7C1A-4A67-B347-54D7A73598EA}">
      <dgm:prSet/>
      <dgm:spPr/>
      <dgm:t>
        <a:bodyPr/>
        <a:lstStyle/>
        <a:p>
          <a:endParaRPr lang="en-ZA"/>
        </a:p>
      </dgm:t>
    </dgm:pt>
    <dgm:pt modelId="{FD7B45E4-C457-4937-BA2F-03CB84831467}" type="sibTrans" cxnId="{54A62643-7C1A-4A67-B347-54D7A73598EA}">
      <dgm:prSet/>
      <dgm:spPr/>
      <dgm:t>
        <a:bodyPr/>
        <a:lstStyle/>
        <a:p>
          <a:endParaRPr lang="en-ZA"/>
        </a:p>
      </dgm:t>
    </dgm:pt>
    <dgm:pt modelId="{10D6E75A-0B23-4FD4-B552-B505C28EAFB5}">
      <dgm:prSet custT="1"/>
      <dgm:spPr/>
      <dgm:t>
        <a:bodyPr/>
        <a:lstStyle/>
        <a:p>
          <a:r>
            <a:rPr lang="en-ZA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Operations</a:t>
          </a:r>
          <a:endParaRPr lang="en-ZA" sz="12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8CD2808-08FD-4AF1-90BA-BC694AC29AC1}" type="parTrans" cxnId="{CB478C81-E5DA-4EA9-87CD-4F56D16BECB2}">
      <dgm:prSet/>
      <dgm:spPr/>
      <dgm:t>
        <a:bodyPr/>
        <a:lstStyle/>
        <a:p>
          <a:endParaRPr lang="en-ZA"/>
        </a:p>
      </dgm:t>
    </dgm:pt>
    <dgm:pt modelId="{C5B62F99-A6E9-4096-A35E-F8973DBF39EE}" type="sibTrans" cxnId="{CB478C81-E5DA-4EA9-87CD-4F56D16BECB2}">
      <dgm:prSet/>
      <dgm:spPr/>
      <dgm:t>
        <a:bodyPr/>
        <a:lstStyle/>
        <a:p>
          <a:endParaRPr lang="en-ZA"/>
        </a:p>
      </dgm:t>
    </dgm:pt>
    <dgm:pt modelId="{8C93EE9F-BF5E-4752-BEAE-C0F6CF8C20E1}">
      <dgm:prSet custT="1"/>
      <dgm:spPr/>
      <dgm:t>
        <a:bodyPr/>
        <a:lstStyle/>
        <a:p>
          <a:r>
            <a:rPr lang="en-ZA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Company background</a:t>
          </a:r>
          <a:endParaRPr lang="en-ZA" sz="12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7CEDD28-D284-4967-B373-EB329E4EB1E1}" type="parTrans" cxnId="{29FB8877-05D1-4C16-A482-AF96555CA7F4}">
      <dgm:prSet/>
      <dgm:spPr/>
      <dgm:t>
        <a:bodyPr/>
        <a:lstStyle/>
        <a:p>
          <a:endParaRPr lang="en-ZA"/>
        </a:p>
      </dgm:t>
    </dgm:pt>
    <dgm:pt modelId="{586E21A1-84F5-419D-9FAC-B54F104CC15B}" type="sibTrans" cxnId="{29FB8877-05D1-4C16-A482-AF96555CA7F4}">
      <dgm:prSet/>
      <dgm:spPr/>
      <dgm:t>
        <a:bodyPr/>
        <a:lstStyle/>
        <a:p>
          <a:endParaRPr lang="en-ZA"/>
        </a:p>
      </dgm:t>
    </dgm:pt>
    <dgm:pt modelId="{77D086EC-8FE5-4E3B-84D5-0960C0A4597F}" type="pres">
      <dgm:prSet presAssocID="{DAD053C0-DC3A-4A33-957A-2B5F2C1694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BD20B2-8C97-44E5-8DFD-57EE323D0BCD}" type="pres">
      <dgm:prSet presAssocID="{F4708BCD-2F62-4EFB-B65A-858D6165808C}" presName="centerShape" presStyleLbl="node0" presStyleIdx="0" presStyleCnt="1" custScaleX="134799"/>
      <dgm:spPr/>
      <dgm:t>
        <a:bodyPr/>
        <a:lstStyle/>
        <a:p>
          <a:endParaRPr lang="en-ZA"/>
        </a:p>
      </dgm:t>
    </dgm:pt>
    <dgm:pt modelId="{32BCB881-54EB-42C6-A55D-688BAAEEA5CC}" type="pres">
      <dgm:prSet presAssocID="{E88603A4-8D69-48EA-93D1-8E056CCBF133}" presName="node" presStyleLbl="node1" presStyleIdx="0" presStyleCnt="10" custScaleX="154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4B1AD-46B9-4919-A6D2-AFE513433E16}" type="pres">
      <dgm:prSet presAssocID="{E88603A4-8D69-48EA-93D1-8E056CCBF133}" presName="dummy" presStyleCnt="0"/>
      <dgm:spPr/>
    </dgm:pt>
    <dgm:pt modelId="{C62D0F06-B991-4EE1-A473-2D9A79262C08}" type="pres">
      <dgm:prSet presAssocID="{4C74C031-C7E4-4731-84CB-65C05923F29A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DA376B95-BB59-464F-AB21-469E82A8E7D2}" type="pres">
      <dgm:prSet presAssocID="{F51B120A-0CB8-4D97-A346-17DB97324BED}" presName="node" presStyleLbl="node1" presStyleIdx="1" presStyleCnt="10" custScaleX="193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CD0B6-764F-4A4E-822B-1919593CB278}" type="pres">
      <dgm:prSet presAssocID="{F51B120A-0CB8-4D97-A346-17DB97324BED}" presName="dummy" presStyleCnt="0"/>
      <dgm:spPr/>
    </dgm:pt>
    <dgm:pt modelId="{883A9FD1-5E1E-4B82-ACD7-8EADF8FE5446}" type="pres">
      <dgm:prSet presAssocID="{ACEF6936-6E85-496E-9E48-84099D73B32F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C5DDAFF1-BBC3-4FFF-8B4E-09F4B2ED16B4}" type="pres">
      <dgm:prSet presAssocID="{8C93EE9F-BF5E-4752-BEAE-C0F6CF8C20E1}" presName="node" presStyleLbl="node1" presStyleIdx="2" presStyleCnt="10" custScaleX="192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AAEED-15D3-4034-B311-392DE60C49E0}" type="pres">
      <dgm:prSet presAssocID="{8C93EE9F-BF5E-4752-BEAE-C0F6CF8C20E1}" presName="dummy" presStyleCnt="0"/>
      <dgm:spPr/>
    </dgm:pt>
    <dgm:pt modelId="{18EDB009-6D19-4278-AEF3-FF492EAD187A}" type="pres">
      <dgm:prSet presAssocID="{586E21A1-84F5-419D-9FAC-B54F104CC15B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D7228897-0BF5-4AA7-9674-2137771485AA}" type="pres">
      <dgm:prSet presAssocID="{E8215BF1-189B-4B0B-B8BF-F23D63A4B311}" presName="node" presStyleLbl="node1" presStyleIdx="3" presStyleCnt="10" custScaleX="196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42ED6-1E12-49FC-88F8-36D9B1B1AB87}" type="pres">
      <dgm:prSet presAssocID="{E8215BF1-189B-4B0B-B8BF-F23D63A4B311}" presName="dummy" presStyleCnt="0"/>
      <dgm:spPr/>
    </dgm:pt>
    <dgm:pt modelId="{F560C8CB-263C-4EA4-8D02-52C08C706E96}" type="pres">
      <dgm:prSet presAssocID="{0F496E2D-CEF1-4AA1-990B-9D7FFE318F10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517C4D67-63E1-438A-866B-354ED16A54C5}" type="pres">
      <dgm:prSet presAssocID="{D8EF73B9-87B6-4DEA-B33D-9F0603478BD3}" presName="node" presStyleLbl="node1" presStyleIdx="4" presStyleCnt="10" custScaleX="165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A43BF-425B-495C-97BD-DC41526891DA}" type="pres">
      <dgm:prSet presAssocID="{D8EF73B9-87B6-4DEA-B33D-9F0603478BD3}" presName="dummy" presStyleCnt="0"/>
      <dgm:spPr/>
    </dgm:pt>
    <dgm:pt modelId="{57AB6575-73D2-4C69-BD62-958CD6785579}" type="pres">
      <dgm:prSet presAssocID="{6B512A16-D58D-488D-8C02-93C926EDD5DE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A3074F0E-0410-44BE-A378-0D0A0FECEE1B}" type="pres">
      <dgm:prSet presAssocID="{C9AF0547-115A-4D5F-AC48-106165D68AED}" presName="node" presStyleLbl="node1" presStyleIdx="5" presStyleCnt="10" custScaleX="208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E78CF-6FD3-4EE2-BBCB-58F624701FB7}" type="pres">
      <dgm:prSet presAssocID="{C9AF0547-115A-4D5F-AC48-106165D68AED}" presName="dummy" presStyleCnt="0"/>
      <dgm:spPr/>
    </dgm:pt>
    <dgm:pt modelId="{25620AE0-A0E0-4E28-B1C8-D0107EB75074}" type="pres">
      <dgm:prSet presAssocID="{A29BF314-89AC-4133-91CB-7BEC0DCCB457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7CF64294-19C9-4FCC-A331-0515D535383D}" type="pres">
      <dgm:prSet presAssocID="{28895803-D5A1-4924-9D49-20389038F823}" presName="node" presStyleLbl="node1" presStyleIdx="6" presStyleCnt="10" custScaleX="174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E14D7-5E36-44CE-BDE3-5B1A8A24CECC}" type="pres">
      <dgm:prSet presAssocID="{28895803-D5A1-4924-9D49-20389038F823}" presName="dummy" presStyleCnt="0"/>
      <dgm:spPr/>
    </dgm:pt>
    <dgm:pt modelId="{BE39A418-4F56-4EC2-9BA4-64EEDC6849F8}" type="pres">
      <dgm:prSet presAssocID="{FD7B45E4-C457-4937-BA2F-03CB84831467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1AF30D1E-827A-4786-874B-C6A572E9D999}" type="pres">
      <dgm:prSet presAssocID="{10D6E75A-0B23-4FD4-B552-B505C28EAFB5}" presName="node" presStyleLbl="node1" presStyleIdx="7" presStyleCnt="10" custScaleX="174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6A1C8-6A27-42C2-8BBF-85643CC0A3E4}" type="pres">
      <dgm:prSet presAssocID="{10D6E75A-0B23-4FD4-B552-B505C28EAFB5}" presName="dummy" presStyleCnt="0"/>
      <dgm:spPr/>
    </dgm:pt>
    <dgm:pt modelId="{47B88834-B104-4069-A291-97E936F5B17A}" type="pres">
      <dgm:prSet presAssocID="{C5B62F99-A6E9-4096-A35E-F8973DBF39EE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AADF1AEA-5A9C-4018-BA00-0F505ED69041}" type="pres">
      <dgm:prSet presAssocID="{D43D816E-CB3A-434A-8242-6C218F1C5CE3}" presName="node" presStyleLbl="node1" presStyleIdx="8" presStyleCnt="10" custScaleX="164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C1A2A-E766-4D2B-AA19-478E2ACBDFFE}" type="pres">
      <dgm:prSet presAssocID="{D43D816E-CB3A-434A-8242-6C218F1C5CE3}" presName="dummy" presStyleCnt="0"/>
      <dgm:spPr/>
    </dgm:pt>
    <dgm:pt modelId="{B471C3A9-D898-4009-930A-A46A637039B4}" type="pres">
      <dgm:prSet presAssocID="{FFDC5C35-DC36-47BA-992B-C692B59D5802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FD0EB212-644B-4A1A-A2DA-1BA38047CFD1}" type="pres">
      <dgm:prSet presAssocID="{C533DF39-4817-4279-9A22-9C8AE0EFDEED}" presName="node" presStyleLbl="node1" presStyleIdx="9" presStyleCnt="10" custScaleX="159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BE8B-3173-433C-AB33-BF432C41C92F}" type="pres">
      <dgm:prSet presAssocID="{C533DF39-4817-4279-9A22-9C8AE0EFDEED}" presName="dummy" presStyleCnt="0"/>
      <dgm:spPr/>
    </dgm:pt>
    <dgm:pt modelId="{A56CF186-7FCE-4C9C-89C4-DF3D8690F2C0}" type="pres">
      <dgm:prSet presAssocID="{A2EDB289-5AF2-4685-B052-D15C51C1C63C}" presName="sibTrans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014231F9-35C5-4479-81DA-D9F84710B91B}" type="presOf" srcId="{E8215BF1-189B-4B0B-B8BF-F23D63A4B311}" destId="{D7228897-0BF5-4AA7-9674-2137771485AA}" srcOrd="0" destOrd="0" presId="urn:microsoft.com/office/officeart/2005/8/layout/radial6"/>
    <dgm:cxn modelId="{E26872C4-52CC-4438-AE69-ED2D5D94265C}" type="presOf" srcId="{586E21A1-84F5-419D-9FAC-B54F104CC15B}" destId="{18EDB009-6D19-4278-AEF3-FF492EAD187A}" srcOrd="0" destOrd="0" presId="urn:microsoft.com/office/officeart/2005/8/layout/radial6"/>
    <dgm:cxn modelId="{CE203F08-F0C4-4010-98E2-6CE9B3DF579B}" srcId="{F4708BCD-2F62-4EFB-B65A-858D6165808C}" destId="{F51B120A-0CB8-4D97-A346-17DB97324BED}" srcOrd="1" destOrd="0" parTransId="{09844351-10AA-4F1B-9DA5-6022F28F7655}" sibTransId="{ACEF6936-6E85-496E-9E48-84099D73B32F}"/>
    <dgm:cxn modelId="{0BE0DCFB-7616-4427-B567-C4D9370C9962}" type="presOf" srcId="{D43D816E-CB3A-434A-8242-6C218F1C5CE3}" destId="{AADF1AEA-5A9C-4018-BA00-0F505ED69041}" srcOrd="0" destOrd="0" presId="urn:microsoft.com/office/officeart/2005/8/layout/radial6"/>
    <dgm:cxn modelId="{9A8B569D-CAFE-4044-8906-1A9E465EBDE5}" type="presOf" srcId="{6B512A16-D58D-488D-8C02-93C926EDD5DE}" destId="{57AB6575-73D2-4C69-BD62-958CD6785579}" srcOrd="0" destOrd="0" presId="urn:microsoft.com/office/officeart/2005/8/layout/radial6"/>
    <dgm:cxn modelId="{33B76EDB-DC02-4191-8106-4EE14C851F68}" srcId="{F4708BCD-2F62-4EFB-B65A-858D6165808C}" destId="{C533DF39-4817-4279-9A22-9C8AE0EFDEED}" srcOrd="9" destOrd="0" parTransId="{08353380-93F1-4E51-B43E-B54C09F5F827}" sibTransId="{A2EDB289-5AF2-4685-B052-D15C51C1C63C}"/>
    <dgm:cxn modelId="{CB478C81-E5DA-4EA9-87CD-4F56D16BECB2}" srcId="{F4708BCD-2F62-4EFB-B65A-858D6165808C}" destId="{10D6E75A-0B23-4FD4-B552-B505C28EAFB5}" srcOrd="7" destOrd="0" parTransId="{18CD2808-08FD-4AF1-90BA-BC694AC29AC1}" sibTransId="{C5B62F99-A6E9-4096-A35E-F8973DBF39EE}"/>
    <dgm:cxn modelId="{394D39CF-939B-435A-9984-35B5C9F15BA8}" type="presOf" srcId="{4C74C031-C7E4-4731-84CB-65C05923F29A}" destId="{C62D0F06-B991-4EE1-A473-2D9A79262C08}" srcOrd="0" destOrd="0" presId="urn:microsoft.com/office/officeart/2005/8/layout/radial6"/>
    <dgm:cxn modelId="{1E930599-6A98-4707-8476-83E58CB9A96A}" type="presOf" srcId="{C533DF39-4817-4279-9A22-9C8AE0EFDEED}" destId="{FD0EB212-644B-4A1A-A2DA-1BA38047CFD1}" srcOrd="0" destOrd="0" presId="urn:microsoft.com/office/officeart/2005/8/layout/radial6"/>
    <dgm:cxn modelId="{CA964FF1-E794-4EEA-9D7B-F10C942176DF}" srcId="{F4708BCD-2F62-4EFB-B65A-858D6165808C}" destId="{D43D816E-CB3A-434A-8242-6C218F1C5CE3}" srcOrd="8" destOrd="0" parTransId="{685D012C-90A4-46B2-B0A6-956A1B5D8BCE}" sibTransId="{FFDC5C35-DC36-47BA-992B-C692B59D5802}"/>
    <dgm:cxn modelId="{902B533C-9EF4-41C9-A457-62636F9A24BD}" srcId="{F4708BCD-2F62-4EFB-B65A-858D6165808C}" destId="{D8EF73B9-87B6-4DEA-B33D-9F0603478BD3}" srcOrd="4" destOrd="0" parTransId="{817937EF-D2E9-4CB8-A017-DE6059D8E2E8}" sibTransId="{6B512A16-D58D-488D-8C02-93C926EDD5DE}"/>
    <dgm:cxn modelId="{20EE0B10-D9B9-4367-9F4A-E6244B6FE9C0}" srcId="{F4708BCD-2F62-4EFB-B65A-858D6165808C}" destId="{E8215BF1-189B-4B0B-B8BF-F23D63A4B311}" srcOrd="3" destOrd="0" parTransId="{CA96709B-204E-4B1C-9B8C-6636E250DD80}" sibTransId="{0F496E2D-CEF1-4AA1-990B-9D7FFE318F10}"/>
    <dgm:cxn modelId="{7B8E0690-8C6D-4781-9FFE-5713B31831AE}" type="presOf" srcId="{D8EF73B9-87B6-4DEA-B33D-9F0603478BD3}" destId="{517C4D67-63E1-438A-866B-354ED16A54C5}" srcOrd="0" destOrd="0" presId="urn:microsoft.com/office/officeart/2005/8/layout/radial6"/>
    <dgm:cxn modelId="{29FB8877-05D1-4C16-A482-AF96555CA7F4}" srcId="{F4708BCD-2F62-4EFB-B65A-858D6165808C}" destId="{8C93EE9F-BF5E-4752-BEAE-C0F6CF8C20E1}" srcOrd="2" destOrd="0" parTransId="{D7CEDD28-D284-4967-B373-EB329E4EB1E1}" sibTransId="{586E21A1-84F5-419D-9FAC-B54F104CC15B}"/>
    <dgm:cxn modelId="{EF0B7843-60DB-4642-B05F-BF2D28754799}" type="presOf" srcId="{8C93EE9F-BF5E-4752-BEAE-C0F6CF8C20E1}" destId="{C5DDAFF1-BBC3-4FFF-8B4E-09F4B2ED16B4}" srcOrd="0" destOrd="0" presId="urn:microsoft.com/office/officeart/2005/8/layout/radial6"/>
    <dgm:cxn modelId="{601459F4-53EC-4B8F-A12C-17B692E5EAD4}" type="presOf" srcId="{10D6E75A-0B23-4FD4-B552-B505C28EAFB5}" destId="{1AF30D1E-827A-4786-874B-C6A572E9D999}" srcOrd="0" destOrd="0" presId="urn:microsoft.com/office/officeart/2005/8/layout/radial6"/>
    <dgm:cxn modelId="{5D5CE401-2142-40E9-AC62-DD3AA358F626}" type="presOf" srcId="{A29BF314-89AC-4133-91CB-7BEC0DCCB457}" destId="{25620AE0-A0E0-4E28-B1C8-D0107EB75074}" srcOrd="0" destOrd="0" presId="urn:microsoft.com/office/officeart/2005/8/layout/radial6"/>
    <dgm:cxn modelId="{FF6D326D-6259-43E1-873D-BA6318E6F696}" srcId="{F4708BCD-2F62-4EFB-B65A-858D6165808C}" destId="{C9AF0547-115A-4D5F-AC48-106165D68AED}" srcOrd="5" destOrd="0" parTransId="{B2E58F53-77FA-4B18-88AE-8D891C3CEC2E}" sibTransId="{A29BF314-89AC-4133-91CB-7BEC0DCCB457}"/>
    <dgm:cxn modelId="{76F8C577-489A-4205-8AD6-830D51E246EB}" srcId="{DAD053C0-DC3A-4A33-957A-2B5F2C1694A3}" destId="{F4708BCD-2F62-4EFB-B65A-858D6165808C}" srcOrd="0" destOrd="0" parTransId="{82BF3EA7-D8F0-453E-9EF5-AA1E17AEB834}" sibTransId="{D8536402-D9DD-49AC-BDFF-94D163134402}"/>
    <dgm:cxn modelId="{26E0050B-66C1-40B8-AB31-D472F0D386A4}" type="presOf" srcId="{A2EDB289-5AF2-4685-B052-D15C51C1C63C}" destId="{A56CF186-7FCE-4C9C-89C4-DF3D8690F2C0}" srcOrd="0" destOrd="0" presId="urn:microsoft.com/office/officeart/2005/8/layout/radial6"/>
    <dgm:cxn modelId="{5FCE6262-C3FB-4B23-98A9-80A088C81543}" type="presOf" srcId="{0F496E2D-CEF1-4AA1-990B-9D7FFE318F10}" destId="{F560C8CB-263C-4EA4-8D02-52C08C706E96}" srcOrd="0" destOrd="0" presId="urn:microsoft.com/office/officeart/2005/8/layout/radial6"/>
    <dgm:cxn modelId="{CF7D2BC8-F38F-4259-AD22-4261A0205761}" type="presOf" srcId="{28895803-D5A1-4924-9D49-20389038F823}" destId="{7CF64294-19C9-4FCC-A331-0515D535383D}" srcOrd="0" destOrd="0" presId="urn:microsoft.com/office/officeart/2005/8/layout/radial6"/>
    <dgm:cxn modelId="{15B731C4-3DE7-4488-ADAF-E2E7A04E9FC2}" type="presOf" srcId="{C9AF0547-115A-4D5F-AC48-106165D68AED}" destId="{A3074F0E-0410-44BE-A378-0D0A0FECEE1B}" srcOrd="0" destOrd="0" presId="urn:microsoft.com/office/officeart/2005/8/layout/radial6"/>
    <dgm:cxn modelId="{79E4CF59-ECE0-4659-8D9A-3FBF40EC93C9}" type="presOf" srcId="{C5B62F99-A6E9-4096-A35E-F8973DBF39EE}" destId="{47B88834-B104-4069-A291-97E936F5B17A}" srcOrd="0" destOrd="0" presId="urn:microsoft.com/office/officeart/2005/8/layout/radial6"/>
    <dgm:cxn modelId="{7B8B9BB5-326C-484B-9A93-F5723212B4B0}" type="presOf" srcId="{FFDC5C35-DC36-47BA-992B-C692B59D5802}" destId="{B471C3A9-D898-4009-930A-A46A637039B4}" srcOrd="0" destOrd="0" presId="urn:microsoft.com/office/officeart/2005/8/layout/radial6"/>
    <dgm:cxn modelId="{6D38E47A-0246-4928-8ED3-4A1D3C9BB4DA}" type="presOf" srcId="{F4708BCD-2F62-4EFB-B65A-858D6165808C}" destId="{D2BD20B2-8C97-44E5-8DFD-57EE323D0BCD}" srcOrd="0" destOrd="0" presId="urn:microsoft.com/office/officeart/2005/8/layout/radial6"/>
    <dgm:cxn modelId="{0510BD4E-109E-438E-8275-DB570D32977C}" type="presOf" srcId="{F51B120A-0CB8-4D97-A346-17DB97324BED}" destId="{DA376B95-BB59-464F-AB21-469E82A8E7D2}" srcOrd="0" destOrd="0" presId="urn:microsoft.com/office/officeart/2005/8/layout/radial6"/>
    <dgm:cxn modelId="{54A62643-7C1A-4A67-B347-54D7A73598EA}" srcId="{F4708BCD-2F62-4EFB-B65A-858D6165808C}" destId="{28895803-D5A1-4924-9D49-20389038F823}" srcOrd="6" destOrd="0" parTransId="{EDB69B3E-D78E-439B-B05E-B2F1E152DC65}" sibTransId="{FD7B45E4-C457-4937-BA2F-03CB84831467}"/>
    <dgm:cxn modelId="{F8146D1D-EE85-4D30-A5BD-593B08E668DB}" srcId="{F4708BCD-2F62-4EFB-B65A-858D6165808C}" destId="{E88603A4-8D69-48EA-93D1-8E056CCBF133}" srcOrd="0" destOrd="0" parTransId="{2905A6B0-B9CF-4A96-86AB-7CA5FC62580D}" sibTransId="{4C74C031-C7E4-4731-84CB-65C05923F29A}"/>
    <dgm:cxn modelId="{3F65EF6A-CAD7-45C2-8814-EEB33FEACD43}" type="presOf" srcId="{ACEF6936-6E85-496E-9E48-84099D73B32F}" destId="{883A9FD1-5E1E-4B82-ACD7-8EADF8FE5446}" srcOrd="0" destOrd="0" presId="urn:microsoft.com/office/officeart/2005/8/layout/radial6"/>
    <dgm:cxn modelId="{228E9C3E-3923-42E9-8ED4-4FBBD2B8E1DA}" type="presOf" srcId="{E88603A4-8D69-48EA-93D1-8E056CCBF133}" destId="{32BCB881-54EB-42C6-A55D-688BAAEEA5CC}" srcOrd="0" destOrd="0" presId="urn:microsoft.com/office/officeart/2005/8/layout/radial6"/>
    <dgm:cxn modelId="{838084D7-1DA4-436F-806A-5E6A821BF56E}" type="presOf" srcId="{FD7B45E4-C457-4937-BA2F-03CB84831467}" destId="{BE39A418-4F56-4EC2-9BA4-64EEDC6849F8}" srcOrd="0" destOrd="0" presId="urn:microsoft.com/office/officeart/2005/8/layout/radial6"/>
    <dgm:cxn modelId="{1AE27464-D09F-495E-994D-94BB900B0ECA}" type="presOf" srcId="{DAD053C0-DC3A-4A33-957A-2B5F2C1694A3}" destId="{77D086EC-8FE5-4E3B-84D5-0960C0A4597F}" srcOrd="0" destOrd="0" presId="urn:microsoft.com/office/officeart/2005/8/layout/radial6"/>
    <dgm:cxn modelId="{70099F04-BAB3-4590-8535-2CBBAF1DA51A}" type="presParOf" srcId="{77D086EC-8FE5-4E3B-84D5-0960C0A4597F}" destId="{D2BD20B2-8C97-44E5-8DFD-57EE323D0BCD}" srcOrd="0" destOrd="0" presId="urn:microsoft.com/office/officeart/2005/8/layout/radial6"/>
    <dgm:cxn modelId="{A72A97C7-DCA5-4B26-9469-D1117F60B86F}" type="presParOf" srcId="{77D086EC-8FE5-4E3B-84D5-0960C0A4597F}" destId="{32BCB881-54EB-42C6-A55D-688BAAEEA5CC}" srcOrd="1" destOrd="0" presId="urn:microsoft.com/office/officeart/2005/8/layout/radial6"/>
    <dgm:cxn modelId="{85030224-9A8C-42A5-86B5-16BA6F46611C}" type="presParOf" srcId="{77D086EC-8FE5-4E3B-84D5-0960C0A4597F}" destId="{6B44B1AD-46B9-4919-A6D2-AFE513433E16}" srcOrd="2" destOrd="0" presId="urn:microsoft.com/office/officeart/2005/8/layout/radial6"/>
    <dgm:cxn modelId="{C97899C3-90AC-44EC-8C3C-BD3ADF1863B3}" type="presParOf" srcId="{77D086EC-8FE5-4E3B-84D5-0960C0A4597F}" destId="{C62D0F06-B991-4EE1-A473-2D9A79262C08}" srcOrd="3" destOrd="0" presId="urn:microsoft.com/office/officeart/2005/8/layout/radial6"/>
    <dgm:cxn modelId="{3C827EA9-ABF1-4316-8634-B72C3946B5AD}" type="presParOf" srcId="{77D086EC-8FE5-4E3B-84D5-0960C0A4597F}" destId="{DA376B95-BB59-464F-AB21-469E82A8E7D2}" srcOrd="4" destOrd="0" presId="urn:microsoft.com/office/officeart/2005/8/layout/radial6"/>
    <dgm:cxn modelId="{E33E5D4A-8A6D-4038-A786-D0275370A0FE}" type="presParOf" srcId="{77D086EC-8FE5-4E3B-84D5-0960C0A4597F}" destId="{4CCCD0B6-764F-4A4E-822B-1919593CB278}" srcOrd="5" destOrd="0" presId="urn:microsoft.com/office/officeart/2005/8/layout/radial6"/>
    <dgm:cxn modelId="{DC0DC1BD-3C9A-411D-ADD0-BA65FAB4E034}" type="presParOf" srcId="{77D086EC-8FE5-4E3B-84D5-0960C0A4597F}" destId="{883A9FD1-5E1E-4B82-ACD7-8EADF8FE5446}" srcOrd="6" destOrd="0" presId="urn:microsoft.com/office/officeart/2005/8/layout/radial6"/>
    <dgm:cxn modelId="{FE84D135-B6EF-4F31-8644-EA0364FA2CE8}" type="presParOf" srcId="{77D086EC-8FE5-4E3B-84D5-0960C0A4597F}" destId="{C5DDAFF1-BBC3-4FFF-8B4E-09F4B2ED16B4}" srcOrd="7" destOrd="0" presId="urn:microsoft.com/office/officeart/2005/8/layout/radial6"/>
    <dgm:cxn modelId="{3DDE441B-2A66-4205-AC0A-66C6ADAE97F3}" type="presParOf" srcId="{77D086EC-8FE5-4E3B-84D5-0960C0A4597F}" destId="{A04AAEED-15D3-4034-B311-392DE60C49E0}" srcOrd="8" destOrd="0" presId="urn:microsoft.com/office/officeart/2005/8/layout/radial6"/>
    <dgm:cxn modelId="{39882BF5-9C8E-47D1-A516-7E920EC3B3C7}" type="presParOf" srcId="{77D086EC-8FE5-4E3B-84D5-0960C0A4597F}" destId="{18EDB009-6D19-4278-AEF3-FF492EAD187A}" srcOrd="9" destOrd="0" presId="urn:microsoft.com/office/officeart/2005/8/layout/radial6"/>
    <dgm:cxn modelId="{DF0CD689-6F2D-4AD3-8724-68220FA6273F}" type="presParOf" srcId="{77D086EC-8FE5-4E3B-84D5-0960C0A4597F}" destId="{D7228897-0BF5-4AA7-9674-2137771485AA}" srcOrd="10" destOrd="0" presId="urn:microsoft.com/office/officeart/2005/8/layout/radial6"/>
    <dgm:cxn modelId="{6C3315DA-C54B-4D8B-B766-1FF85C74258D}" type="presParOf" srcId="{77D086EC-8FE5-4E3B-84D5-0960C0A4597F}" destId="{AC742ED6-1E12-49FC-88F8-36D9B1B1AB87}" srcOrd="11" destOrd="0" presId="urn:microsoft.com/office/officeart/2005/8/layout/radial6"/>
    <dgm:cxn modelId="{08481E93-B6EF-4F70-AA90-EB58050304FB}" type="presParOf" srcId="{77D086EC-8FE5-4E3B-84D5-0960C0A4597F}" destId="{F560C8CB-263C-4EA4-8D02-52C08C706E96}" srcOrd="12" destOrd="0" presId="urn:microsoft.com/office/officeart/2005/8/layout/radial6"/>
    <dgm:cxn modelId="{4E64EA0E-2449-41BD-88BC-351787686900}" type="presParOf" srcId="{77D086EC-8FE5-4E3B-84D5-0960C0A4597F}" destId="{517C4D67-63E1-438A-866B-354ED16A54C5}" srcOrd="13" destOrd="0" presId="urn:microsoft.com/office/officeart/2005/8/layout/radial6"/>
    <dgm:cxn modelId="{DD11756C-6AAB-41F8-9907-19EE9AF60392}" type="presParOf" srcId="{77D086EC-8FE5-4E3B-84D5-0960C0A4597F}" destId="{553A43BF-425B-495C-97BD-DC41526891DA}" srcOrd="14" destOrd="0" presId="urn:microsoft.com/office/officeart/2005/8/layout/radial6"/>
    <dgm:cxn modelId="{D181EFAA-D305-4CE5-95B9-17040894EA9D}" type="presParOf" srcId="{77D086EC-8FE5-4E3B-84D5-0960C0A4597F}" destId="{57AB6575-73D2-4C69-BD62-958CD6785579}" srcOrd="15" destOrd="0" presId="urn:microsoft.com/office/officeart/2005/8/layout/radial6"/>
    <dgm:cxn modelId="{5C274A82-5BEA-4525-8AD1-1C00695E9772}" type="presParOf" srcId="{77D086EC-8FE5-4E3B-84D5-0960C0A4597F}" destId="{A3074F0E-0410-44BE-A378-0D0A0FECEE1B}" srcOrd="16" destOrd="0" presId="urn:microsoft.com/office/officeart/2005/8/layout/radial6"/>
    <dgm:cxn modelId="{34CE6611-62B8-4682-9C07-DAF70CFEE769}" type="presParOf" srcId="{77D086EC-8FE5-4E3B-84D5-0960C0A4597F}" destId="{807E78CF-6FD3-4EE2-BBCB-58F624701FB7}" srcOrd="17" destOrd="0" presId="urn:microsoft.com/office/officeart/2005/8/layout/radial6"/>
    <dgm:cxn modelId="{88A0A7E9-AF50-4F20-9563-FCC47EB7E008}" type="presParOf" srcId="{77D086EC-8FE5-4E3B-84D5-0960C0A4597F}" destId="{25620AE0-A0E0-4E28-B1C8-D0107EB75074}" srcOrd="18" destOrd="0" presId="urn:microsoft.com/office/officeart/2005/8/layout/radial6"/>
    <dgm:cxn modelId="{54605CB1-232E-42F6-973D-5CECE71E6652}" type="presParOf" srcId="{77D086EC-8FE5-4E3B-84D5-0960C0A4597F}" destId="{7CF64294-19C9-4FCC-A331-0515D535383D}" srcOrd="19" destOrd="0" presId="urn:microsoft.com/office/officeart/2005/8/layout/radial6"/>
    <dgm:cxn modelId="{2DBFC01D-B8D7-436D-B6C0-9AE55D55D724}" type="presParOf" srcId="{77D086EC-8FE5-4E3B-84D5-0960C0A4597F}" destId="{762E14D7-5E36-44CE-BDE3-5B1A8A24CECC}" srcOrd="20" destOrd="0" presId="urn:microsoft.com/office/officeart/2005/8/layout/radial6"/>
    <dgm:cxn modelId="{8C7F388F-DBBA-424F-9783-DDDBC0F07A11}" type="presParOf" srcId="{77D086EC-8FE5-4E3B-84D5-0960C0A4597F}" destId="{BE39A418-4F56-4EC2-9BA4-64EEDC6849F8}" srcOrd="21" destOrd="0" presId="urn:microsoft.com/office/officeart/2005/8/layout/radial6"/>
    <dgm:cxn modelId="{5A25C393-D283-4AC0-8EF8-76D55DA9FD31}" type="presParOf" srcId="{77D086EC-8FE5-4E3B-84D5-0960C0A4597F}" destId="{1AF30D1E-827A-4786-874B-C6A572E9D999}" srcOrd="22" destOrd="0" presId="urn:microsoft.com/office/officeart/2005/8/layout/radial6"/>
    <dgm:cxn modelId="{30AB7350-25A9-4103-9F6E-7B37F4E81D9C}" type="presParOf" srcId="{77D086EC-8FE5-4E3B-84D5-0960C0A4597F}" destId="{5356A1C8-6A27-42C2-8BBF-85643CC0A3E4}" srcOrd="23" destOrd="0" presId="urn:microsoft.com/office/officeart/2005/8/layout/radial6"/>
    <dgm:cxn modelId="{6BAA6793-2AA4-47C4-91F4-1A9A0DBF8596}" type="presParOf" srcId="{77D086EC-8FE5-4E3B-84D5-0960C0A4597F}" destId="{47B88834-B104-4069-A291-97E936F5B17A}" srcOrd="24" destOrd="0" presId="urn:microsoft.com/office/officeart/2005/8/layout/radial6"/>
    <dgm:cxn modelId="{55E32A04-1034-4C6A-97A3-1B3A58137875}" type="presParOf" srcId="{77D086EC-8FE5-4E3B-84D5-0960C0A4597F}" destId="{AADF1AEA-5A9C-4018-BA00-0F505ED69041}" srcOrd="25" destOrd="0" presId="urn:microsoft.com/office/officeart/2005/8/layout/radial6"/>
    <dgm:cxn modelId="{770D2864-7704-42E3-A261-548201A13711}" type="presParOf" srcId="{77D086EC-8FE5-4E3B-84D5-0960C0A4597F}" destId="{8F9C1A2A-E766-4D2B-AA19-478E2ACBDFFE}" srcOrd="26" destOrd="0" presId="urn:microsoft.com/office/officeart/2005/8/layout/radial6"/>
    <dgm:cxn modelId="{6262934E-2EB6-4B94-868A-FA2F27693B51}" type="presParOf" srcId="{77D086EC-8FE5-4E3B-84D5-0960C0A4597F}" destId="{B471C3A9-D898-4009-930A-A46A637039B4}" srcOrd="27" destOrd="0" presId="urn:microsoft.com/office/officeart/2005/8/layout/radial6"/>
    <dgm:cxn modelId="{E26B2E55-452C-4FA5-B82C-B9E12BF0F541}" type="presParOf" srcId="{77D086EC-8FE5-4E3B-84D5-0960C0A4597F}" destId="{FD0EB212-644B-4A1A-A2DA-1BA38047CFD1}" srcOrd="28" destOrd="0" presId="urn:microsoft.com/office/officeart/2005/8/layout/radial6"/>
    <dgm:cxn modelId="{B812B935-1831-4DAB-96A2-5E77CBD4FEBF}" type="presParOf" srcId="{77D086EC-8FE5-4E3B-84D5-0960C0A4597F}" destId="{4979BE8B-3173-433C-AB33-BF432C41C92F}" srcOrd="29" destOrd="0" presId="urn:microsoft.com/office/officeart/2005/8/layout/radial6"/>
    <dgm:cxn modelId="{522ED2C6-BC75-4597-8FDB-D6807AB3060D}" type="presParOf" srcId="{77D086EC-8FE5-4E3B-84D5-0960C0A4597F}" destId="{A56CF186-7FCE-4C9C-89C4-DF3D8690F2C0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93C57B-1B35-4EF8-BF2B-F653F5B571DF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CEFF62-C798-46D9-96FD-EECD63BF1EAF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0"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tIns="91440" bIns="91440"/>
        <a:lstStyle/>
        <a:p>
          <a:r>
            <a:rPr lang="en-US" sz="2000" dirty="0" smtClean="0">
              <a:latin typeface="Franklin Gothic Medium" pitchFamily="34" charset="0"/>
            </a:rPr>
            <a:t>Conduct Business planning workshop</a:t>
          </a:r>
          <a:endParaRPr lang="en-US" sz="2000" dirty="0">
            <a:latin typeface="Franklin Gothic Medium" pitchFamily="34" charset="0"/>
          </a:endParaRPr>
        </a:p>
      </dgm:t>
    </dgm:pt>
    <dgm:pt modelId="{29F74064-F2C6-4035-AFD9-F77B5B4B0152}" type="parTrans" cxnId="{FA4F92B9-90C4-4E4D-ADED-F487DC6C6745}">
      <dgm:prSet/>
      <dgm:spPr/>
      <dgm:t>
        <a:bodyPr/>
        <a:lstStyle/>
        <a:p>
          <a:endParaRPr lang="en-US"/>
        </a:p>
      </dgm:t>
    </dgm:pt>
    <dgm:pt modelId="{00702E46-B68A-420B-A1BA-30F2229C0C58}" type="sibTrans" cxnId="{FA4F92B9-90C4-4E4D-ADED-F487DC6C6745}">
      <dgm:prSet/>
      <dgm:spPr/>
      <dgm:t>
        <a:bodyPr/>
        <a:lstStyle/>
        <a:p>
          <a:endParaRPr lang="en-US"/>
        </a:p>
      </dgm:t>
    </dgm:pt>
    <dgm:pt modelId="{C0D67B9D-1F30-4142-A752-1A38FFC692C3}">
      <dgm:prSet phldrT="[Text]" custT="1"/>
      <dgm:spPr>
        <a:gradFill rotWithShape="0">
          <a:gsLst>
            <a:gs pos="0">
              <a:schemeClr val="accent4">
                <a:lumMod val="50000"/>
              </a:schemeClr>
            </a:gs>
            <a:gs pos="100000">
              <a:schemeClr val="accent4">
                <a:lumMod val="75000"/>
              </a:schemeClr>
            </a:gs>
          </a:gsLst>
          <a:lin ang="16200000" scaled="0"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tIns="91440" bIns="91440"/>
        <a:lstStyle/>
        <a:p>
          <a:r>
            <a:rPr lang="en-US" sz="2000" dirty="0" smtClean="0">
              <a:latin typeface="Franklin Gothic Medium" pitchFamily="34" charset="0"/>
            </a:rPr>
            <a:t>Draft Business plan</a:t>
          </a:r>
          <a:endParaRPr lang="en-US" sz="2000" dirty="0">
            <a:latin typeface="Franklin Gothic Medium" pitchFamily="34" charset="0"/>
          </a:endParaRPr>
        </a:p>
      </dgm:t>
    </dgm:pt>
    <dgm:pt modelId="{67F9C1B5-39D7-449D-AFE8-FDEF522B572F}" type="parTrans" cxnId="{DAAC40A0-EEB9-4FC3-ADA5-C674768565CA}">
      <dgm:prSet/>
      <dgm:spPr/>
      <dgm:t>
        <a:bodyPr/>
        <a:lstStyle/>
        <a:p>
          <a:endParaRPr lang="en-US"/>
        </a:p>
      </dgm:t>
    </dgm:pt>
    <dgm:pt modelId="{E501AF77-7EE6-48FB-AC86-B1321864AB18}" type="sibTrans" cxnId="{DAAC40A0-EEB9-4FC3-ADA5-C674768565CA}">
      <dgm:prSet/>
      <dgm:spPr/>
      <dgm:t>
        <a:bodyPr/>
        <a:lstStyle/>
        <a:p>
          <a:endParaRPr lang="en-US"/>
        </a:p>
      </dgm:t>
    </dgm:pt>
    <dgm:pt modelId="{FB57E137-7908-4995-AF7B-E1531442AF72}">
      <dgm:prSet phldrT="[Text]" custT="1"/>
      <dgm:spPr>
        <a:gradFill rotWithShape="0">
          <a:gsLst>
            <a:gs pos="0">
              <a:schemeClr val="accent5">
                <a:lumMod val="50000"/>
              </a:schemeClr>
            </a:gs>
            <a:gs pos="100000">
              <a:schemeClr val="accent5">
                <a:lumMod val="75000"/>
              </a:schemeClr>
            </a:gs>
          </a:gsLst>
          <a:lin ang="16200000" scaled="0"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tIns="91440" bIns="91440"/>
        <a:lstStyle/>
        <a:p>
          <a:r>
            <a:rPr lang="en-US" sz="2000" b="1" dirty="0" smtClean="0">
              <a:solidFill>
                <a:schemeClr val="bg1"/>
              </a:solidFill>
              <a:latin typeface="Franklin Gothic Medium" pitchFamily="34" charset="0"/>
            </a:rPr>
            <a:t>Evaluation of the Submitted drafts</a:t>
          </a:r>
          <a:endParaRPr lang="en-US" sz="2000" b="1" dirty="0">
            <a:solidFill>
              <a:schemeClr val="bg1"/>
            </a:solidFill>
            <a:latin typeface="Franklin Gothic Medium" pitchFamily="34" charset="0"/>
          </a:endParaRPr>
        </a:p>
      </dgm:t>
    </dgm:pt>
    <dgm:pt modelId="{ADB8F74E-8F77-42B1-9232-E35F2436124F}" type="parTrans" cxnId="{2AF67327-80CE-4659-A7EC-E1C443E85A55}">
      <dgm:prSet/>
      <dgm:spPr/>
      <dgm:t>
        <a:bodyPr/>
        <a:lstStyle/>
        <a:p>
          <a:endParaRPr lang="en-US"/>
        </a:p>
      </dgm:t>
    </dgm:pt>
    <dgm:pt modelId="{A2662ED0-861B-49FD-89FA-825871D04865}" type="sibTrans" cxnId="{2AF67327-80CE-4659-A7EC-E1C443E85A55}">
      <dgm:prSet/>
      <dgm:spPr/>
      <dgm:t>
        <a:bodyPr/>
        <a:lstStyle/>
        <a:p>
          <a:endParaRPr lang="en-US"/>
        </a:p>
      </dgm:t>
    </dgm:pt>
    <dgm:pt modelId="{D2271A3E-5934-4C6E-963D-86A9AB6F5033}">
      <dgm:prSet phldrT="[Text]" custT="1"/>
      <dgm:spPr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ln>
          <a:noFill/>
        </a:ln>
      </dgm:spPr>
      <dgm:t>
        <a:bodyPr tIns="548640" bIns="91440"/>
        <a:lstStyle/>
        <a:p>
          <a:r>
            <a:rPr lang="en-US" sz="1400" b="1" dirty="0" smtClean="0">
              <a:solidFill>
                <a:schemeClr val="bg1"/>
              </a:solidFill>
              <a:latin typeface="Franklin Gothic Book" pitchFamily="34" charset="0"/>
            </a:rPr>
            <a:t>Visits to the businesses that attended the BP workshops to check if they developed and are using BP </a:t>
          </a:r>
          <a:endParaRPr lang="en-US" sz="1400" b="1" dirty="0">
            <a:solidFill>
              <a:schemeClr val="bg1"/>
            </a:solidFill>
            <a:latin typeface="Franklin Gothic Book" pitchFamily="34" charset="0"/>
          </a:endParaRPr>
        </a:p>
      </dgm:t>
    </dgm:pt>
    <dgm:pt modelId="{033E5788-5814-449E-8FCC-D0123D31D051}" type="parTrans" cxnId="{CBB0B4FB-D764-4CB4-BACE-439499BD4ABB}">
      <dgm:prSet/>
      <dgm:spPr/>
      <dgm:t>
        <a:bodyPr/>
        <a:lstStyle/>
        <a:p>
          <a:endParaRPr lang="en-US"/>
        </a:p>
      </dgm:t>
    </dgm:pt>
    <dgm:pt modelId="{A5BD65E7-DF58-4B04-991B-D1ED7A6D23E4}" type="sibTrans" cxnId="{CBB0B4FB-D764-4CB4-BACE-439499BD4ABB}">
      <dgm:prSet/>
      <dgm:spPr/>
      <dgm:t>
        <a:bodyPr/>
        <a:lstStyle/>
        <a:p>
          <a:endParaRPr lang="en-US"/>
        </a:p>
      </dgm:t>
    </dgm:pt>
    <dgm:pt modelId="{DB9FA112-1387-48A2-94A8-A89E5D6B9688}">
      <dgm:prSet phldrT="[Text]" custT="1"/>
      <dgm:spPr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ln>
          <a:noFill/>
        </a:ln>
      </dgm:spPr>
      <dgm:t>
        <a:bodyPr tIns="548640" bIns="91440"/>
        <a:lstStyle/>
        <a:p>
          <a:r>
            <a:rPr lang="en-US" sz="1400" b="1" dirty="0" smtClean="0">
              <a:solidFill>
                <a:schemeClr val="bg1"/>
              </a:solidFill>
              <a:latin typeface="Franklin Gothic Book" pitchFamily="34" charset="0"/>
            </a:rPr>
            <a:t>The BP guideline document is used to provide information to participants on the different areas of the BP</a:t>
          </a:r>
          <a:r>
            <a:rPr lang="en-US" sz="1400" dirty="0" smtClean="0">
              <a:solidFill>
                <a:schemeClr val="bg1"/>
              </a:solidFill>
              <a:latin typeface="Franklin Gothic Book" pitchFamily="34" charset="0"/>
            </a:rPr>
            <a:t> </a:t>
          </a:r>
          <a:endParaRPr lang="en-US" sz="1400" dirty="0">
            <a:solidFill>
              <a:schemeClr val="bg1"/>
            </a:solidFill>
            <a:latin typeface="Franklin Gothic Book" pitchFamily="34" charset="0"/>
          </a:endParaRPr>
        </a:p>
      </dgm:t>
    </dgm:pt>
    <dgm:pt modelId="{8B400625-3B5B-47D3-B94C-D05FD71E34EF}" type="parTrans" cxnId="{9193BB09-5829-4EC1-BD07-3131CF01BABE}">
      <dgm:prSet/>
      <dgm:spPr/>
      <dgm:t>
        <a:bodyPr/>
        <a:lstStyle/>
        <a:p>
          <a:endParaRPr lang="en-US"/>
        </a:p>
      </dgm:t>
    </dgm:pt>
    <dgm:pt modelId="{DBD1E36E-1724-4DDD-9E35-C0F521A83ACC}" type="sibTrans" cxnId="{9193BB09-5829-4EC1-BD07-3131CF01BABE}">
      <dgm:prSet/>
      <dgm:spPr/>
      <dgm:t>
        <a:bodyPr/>
        <a:lstStyle/>
        <a:p>
          <a:endParaRPr lang="en-US"/>
        </a:p>
      </dgm:t>
    </dgm:pt>
    <dgm:pt modelId="{8FF818FC-1D25-41F8-A076-327B015D01FD}">
      <dgm:prSet phldrT="[Text]" custT="1"/>
      <dgm:spPr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ln>
          <a:noFill/>
        </a:ln>
      </dgm:spPr>
      <dgm:t>
        <a:bodyPr tIns="548640" bIns="91440"/>
        <a:lstStyle/>
        <a:p>
          <a:r>
            <a:rPr lang="en-US" sz="1400" b="1" dirty="0" smtClean="0">
              <a:solidFill>
                <a:schemeClr val="bg1"/>
              </a:solidFill>
              <a:latin typeface="Franklin Gothic Book" pitchFamily="34" charset="0"/>
            </a:rPr>
            <a:t>After the training participants draft a partial business plan for evaluation </a:t>
          </a:r>
          <a:endParaRPr lang="en-US" sz="1400" b="1" dirty="0">
            <a:solidFill>
              <a:schemeClr val="bg1"/>
            </a:solidFill>
            <a:latin typeface="Franklin Gothic Book" pitchFamily="34" charset="0"/>
          </a:endParaRPr>
        </a:p>
      </dgm:t>
    </dgm:pt>
    <dgm:pt modelId="{BCBBF5FC-06B9-47D3-B2A5-D0E510F7303B}" type="parTrans" cxnId="{12EEDFA2-FA07-440E-A8A4-EE178F15A227}">
      <dgm:prSet/>
      <dgm:spPr/>
      <dgm:t>
        <a:bodyPr/>
        <a:lstStyle/>
        <a:p>
          <a:endParaRPr lang="en-US"/>
        </a:p>
      </dgm:t>
    </dgm:pt>
    <dgm:pt modelId="{3D4ADEA7-70C4-4B2D-A0B6-09300C4C5F43}" type="sibTrans" cxnId="{12EEDFA2-FA07-440E-A8A4-EE178F15A227}">
      <dgm:prSet/>
      <dgm:spPr/>
      <dgm:t>
        <a:bodyPr/>
        <a:lstStyle/>
        <a:p>
          <a:endParaRPr lang="en-US"/>
        </a:p>
      </dgm:t>
    </dgm:pt>
    <dgm:pt modelId="{0805CC4F-9FC4-4EBD-9D84-4EF1788337C1}">
      <dgm:prSet phldrT="[Text]" custT="1"/>
      <dgm:spPr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ln>
          <a:noFill/>
        </a:ln>
      </dgm:spPr>
      <dgm:t>
        <a:bodyPr tIns="548640" bIns="91440"/>
        <a:lstStyle/>
        <a:p>
          <a:r>
            <a:rPr lang="en-US" sz="1400" b="1" dirty="0" smtClean="0">
              <a:solidFill>
                <a:schemeClr val="bg1"/>
              </a:solidFill>
              <a:latin typeface="Franklin Gothic Book" pitchFamily="34" charset="0"/>
            </a:rPr>
            <a:t>The drafts are evaluated to assess the level of understanding of  BP and reports are generated</a:t>
          </a:r>
          <a:endParaRPr lang="en-US" sz="1400" b="1" dirty="0">
            <a:solidFill>
              <a:schemeClr val="bg1"/>
            </a:solidFill>
            <a:latin typeface="Franklin Gothic Book" pitchFamily="34" charset="0"/>
          </a:endParaRPr>
        </a:p>
      </dgm:t>
    </dgm:pt>
    <dgm:pt modelId="{E4902702-5462-4D18-952E-35F4DC59FF89}" type="parTrans" cxnId="{817E0523-CD67-42E2-92CD-4DEEAD1BB961}">
      <dgm:prSet/>
      <dgm:spPr/>
      <dgm:t>
        <a:bodyPr/>
        <a:lstStyle/>
        <a:p>
          <a:endParaRPr lang="en-US"/>
        </a:p>
      </dgm:t>
    </dgm:pt>
    <dgm:pt modelId="{DDCA9F23-C4A7-42AA-A12F-166A2AB85FF6}" type="sibTrans" cxnId="{817E0523-CD67-42E2-92CD-4DEEAD1BB961}">
      <dgm:prSet/>
      <dgm:spPr/>
      <dgm:t>
        <a:bodyPr/>
        <a:lstStyle/>
        <a:p>
          <a:endParaRPr lang="en-US"/>
        </a:p>
      </dgm:t>
    </dgm:pt>
    <dgm:pt modelId="{161ACDA8-29BF-409E-9E55-B2AEEFD91544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75000"/>
              </a:schemeClr>
            </a:gs>
          </a:gsLst>
          <a:lin ang="16200000" scaled="0"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tIns="91440" bIns="91440"/>
        <a:lstStyle/>
        <a:p>
          <a:r>
            <a:rPr lang="en-US" sz="2000" b="1" dirty="0" smtClean="0">
              <a:solidFill>
                <a:schemeClr val="bg1"/>
              </a:solidFill>
              <a:latin typeface="Franklin Gothic Medium" pitchFamily="34" charset="0"/>
            </a:rPr>
            <a:t>Monitoring</a:t>
          </a:r>
          <a:endParaRPr lang="en-US" sz="2000" b="1" dirty="0">
            <a:solidFill>
              <a:schemeClr val="bg1"/>
            </a:solidFill>
            <a:latin typeface="Franklin Gothic Medium" pitchFamily="34" charset="0"/>
          </a:endParaRPr>
        </a:p>
      </dgm:t>
    </dgm:pt>
    <dgm:pt modelId="{637A501B-5AB7-4F04-8772-6EBF076E65D0}" type="sibTrans" cxnId="{DED94EED-B4A6-4200-A713-17C143C74414}">
      <dgm:prSet/>
      <dgm:spPr/>
      <dgm:t>
        <a:bodyPr/>
        <a:lstStyle/>
        <a:p>
          <a:endParaRPr lang="en-US"/>
        </a:p>
      </dgm:t>
    </dgm:pt>
    <dgm:pt modelId="{D7EF4F46-EDDD-4483-86AA-D130BE1AD681}" type="parTrans" cxnId="{DED94EED-B4A6-4200-A713-17C143C74414}">
      <dgm:prSet/>
      <dgm:spPr/>
      <dgm:t>
        <a:bodyPr/>
        <a:lstStyle/>
        <a:p>
          <a:endParaRPr lang="en-US"/>
        </a:p>
      </dgm:t>
    </dgm:pt>
    <dgm:pt modelId="{8CA7420F-9342-40D6-B271-B05514E34A1E}">
      <dgm:prSet phldrT="[Text]" custT="1"/>
      <dgm:spPr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ln>
          <a:noFill/>
        </a:ln>
      </dgm:spPr>
      <dgm:t>
        <a:bodyPr tIns="548640" bIns="91440"/>
        <a:lstStyle/>
        <a:p>
          <a:r>
            <a:rPr lang="en-US" sz="1400" b="1" dirty="0" smtClean="0">
              <a:solidFill>
                <a:schemeClr val="bg1"/>
              </a:solidFill>
              <a:latin typeface="Franklin Gothic Book" pitchFamily="34" charset="0"/>
            </a:rPr>
            <a:t>Participants are required to draft a  `business plan”</a:t>
          </a:r>
          <a:endParaRPr lang="en-US" sz="1400" b="1" dirty="0">
            <a:solidFill>
              <a:schemeClr val="bg1"/>
            </a:solidFill>
            <a:latin typeface="Franklin Gothic Book" pitchFamily="34" charset="0"/>
          </a:endParaRPr>
        </a:p>
      </dgm:t>
    </dgm:pt>
    <dgm:pt modelId="{DA3ECB6C-4522-4A57-BBC6-1001F3734C71}" type="parTrans" cxnId="{06508B9C-23D2-43F1-91C1-C04FEB850460}">
      <dgm:prSet/>
      <dgm:spPr/>
      <dgm:t>
        <a:bodyPr/>
        <a:lstStyle/>
        <a:p>
          <a:endParaRPr lang="en-US"/>
        </a:p>
      </dgm:t>
    </dgm:pt>
    <dgm:pt modelId="{2F0E2B45-EAA3-4C7B-A60B-8DB3EBE2E0A6}" type="sibTrans" cxnId="{06508B9C-23D2-43F1-91C1-C04FEB850460}">
      <dgm:prSet/>
      <dgm:spPr/>
      <dgm:t>
        <a:bodyPr/>
        <a:lstStyle/>
        <a:p>
          <a:endParaRPr lang="en-US"/>
        </a:p>
      </dgm:t>
    </dgm:pt>
    <dgm:pt modelId="{1243FF6F-2E3F-422A-B8BC-02D722A08E98}" type="pres">
      <dgm:prSet presAssocID="{4193C57B-1B35-4EF8-BF2B-F653F5B571D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97AAAF-7B00-4B4A-A6CB-D494A259ADB9}" type="pres">
      <dgm:prSet presAssocID="{92CEFF62-C798-46D9-96FD-EECD63BF1EAF}" presName="parentLin" presStyleCnt="0"/>
      <dgm:spPr/>
    </dgm:pt>
    <dgm:pt modelId="{81D4F8AA-6BD1-48A7-BDEC-0E654EF32932}" type="pres">
      <dgm:prSet presAssocID="{92CEFF62-C798-46D9-96FD-EECD63BF1EA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7093FFC-466E-4B72-B518-37ABC64AA6AD}" type="pres">
      <dgm:prSet presAssocID="{92CEFF62-C798-46D9-96FD-EECD63BF1EAF}" presName="parentText" presStyleLbl="node1" presStyleIdx="0" presStyleCnt="4" custScaleX="126116" custScaleY="64770" custLinFactNeighborX="157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0A031-7B8A-4E5E-AD5A-5A76433E9D1A}" type="pres">
      <dgm:prSet presAssocID="{92CEFF62-C798-46D9-96FD-EECD63BF1EAF}" presName="negativeSpace" presStyleCnt="0"/>
      <dgm:spPr/>
    </dgm:pt>
    <dgm:pt modelId="{D46D7DEB-BFD0-4B4F-B6C5-0AF658E6E582}" type="pres">
      <dgm:prSet presAssocID="{92CEFF62-C798-46D9-96FD-EECD63BF1EAF}" presName="childText" presStyleLbl="conFgAcc1" presStyleIdx="0" presStyleCnt="4" custLinFactY="-18223" custLinFactNeighborX="-724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F982EFB-91E9-414A-8075-0F689DE2D9AC}" type="pres">
      <dgm:prSet presAssocID="{00702E46-B68A-420B-A1BA-30F2229C0C58}" presName="spaceBetweenRectangles" presStyleCnt="0"/>
      <dgm:spPr/>
    </dgm:pt>
    <dgm:pt modelId="{7D69FC51-6D96-42AE-9E2F-C6EA77AD6F69}" type="pres">
      <dgm:prSet presAssocID="{C0D67B9D-1F30-4142-A752-1A38FFC692C3}" presName="parentLin" presStyleCnt="0"/>
      <dgm:spPr/>
    </dgm:pt>
    <dgm:pt modelId="{9C9CC29C-BD17-404D-836C-4F12C749258B}" type="pres">
      <dgm:prSet presAssocID="{C0D67B9D-1F30-4142-A752-1A38FFC692C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D8F78CC-3799-488D-AE03-D6A3955113F7}" type="pres">
      <dgm:prSet presAssocID="{C0D67B9D-1F30-4142-A752-1A38FFC692C3}" presName="parentText" presStyleLbl="node1" presStyleIdx="1" presStyleCnt="4" custScaleX="126116" custScaleY="64770" custLinFactNeighborX="157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88A2B-DC69-4032-8A5B-829CD645DD1B}" type="pres">
      <dgm:prSet presAssocID="{C0D67B9D-1F30-4142-A752-1A38FFC692C3}" presName="negativeSpace" presStyleCnt="0"/>
      <dgm:spPr/>
    </dgm:pt>
    <dgm:pt modelId="{D95347C8-B10D-4BF9-A9B9-95FBEDD7F796}" type="pres">
      <dgm:prSet presAssocID="{C0D67B9D-1F30-4142-A752-1A38FFC692C3}" presName="childText" presStyleLbl="conFgAcc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69DE415-7613-41A5-A0CC-1C8C36F8478A}" type="pres">
      <dgm:prSet presAssocID="{E501AF77-7EE6-48FB-AC86-B1321864AB18}" presName="spaceBetweenRectangles" presStyleCnt="0"/>
      <dgm:spPr/>
    </dgm:pt>
    <dgm:pt modelId="{45312CE9-F9EF-42C0-9D31-ECC531C247FF}" type="pres">
      <dgm:prSet presAssocID="{FB57E137-7908-4995-AF7B-E1531442AF72}" presName="parentLin" presStyleCnt="0"/>
      <dgm:spPr/>
    </dgm:pt>
    <dgm:pt modelId="{0D24A39D-89FD-4E20-BC08-6D4AF7E0470A}" type="pres">
      <dgm:prSet presAssocID="{FB57E137-7908-4995-AF7B-E1531442AF7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4463BF08-0C77-4929-A034-8A3136943032}" type="pres">
      <dgm:prSet presAssocID="{FB57E137-7908-4995-AF7B-E1531442AF72}" presName="parentText" presStyleLbl="node1" presStyleIdx="2" presStyleCnt="4" custScaleX="126116" custScaleY="64770" custLinFactNeighborX="157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4BDEB-0307-4D83-AD04-2215C1BCCEFC}" type="pres">
      <dgm:prSet presAssocID="{FB57E137-7908-4995-AF7B-E1531442AF72}" presName="negativeSpace" presStyleCnt="0"/>
      <dgm:spPr/>
    </dgm:pt>
    <dgm:pt modelId="{EBD5BA86-8028-424D-87D6-F3CA21B6F700}" type="pres">
      <dgm:prSet presAssocID="{FB57E137-7908-4995-AF7B-E1531442AF72}" presName="childText" presStyleLbl="conFgAcc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568370D-6087-4E0C-98FB-DA981A40AEA7}" type="pres">
      <dgm:prSet presAssocID="{A2662ED0-861B-49FD-89FA-825871D04865}" presName="spaceBetweenRectangles" presStyleCnt="0"/>
      <dgm:spPr/>
    </dgm:pt>
    <dgm:pt modelId="{88CBE2CF-F6BE-4EA3-A181-02869910EA6E}" type="pres">
      <dgm:prSet presAssocID="{161ACDA8-29BF-409E-9E55-B2AEEFD91544}" presName="parentLin" presStyleCnt="0"/>
      <dgm:spPr/>
    </dgm:pt>
    <dgm:pt modelId="{AA85AE6A-2212-459F-9049-20C307AB8323}" type="pres">
      <dgm:prSet presAssocID="{161ACDA8-29BF-409E-9E55-B2AEEFD9154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9687B7A-1FA0-4127-9619-C6AEE7BDCAD3}" type="pres">
      <dgm:prSet presAssocID="{161ACDA8-29BF-409E-9E55-B2AEEFD91544}" presName="parentText" presStyleLbl="node1" presStyleIdx="3" presStyleCnt="4" custScaleX="126116" custScaleY="64770" custLinFactNeighborX="157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194C6-7BFF-4E6F-B7AB-954A0BA2EC6E}" type="pres">
      <dgm:prSet presAssocID="{161ACDA8-29BF-409E-9E55-B2AEEFD91544}" presName="negativeSpace" presStyleCnt="0"/>
      <dgm:spPr/>
    </dgm:pt>
    <dgm:pt modelId="{045D64FB-4785-4E6A-B3A5-9C68AA5C5A3D}" type="pres">
      <dgm:prSet presAssocID="{161ACDA8-29BF-409E-9E55-B2AEEFD91544}" presName="childText" presStyleLbl="conFgAcc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2CF5688B-A9D9-4146-9213-AB405FA8E97F}" type="presOf" srcId="{C0D67B9D-1F30-4142-A752-1A38FFC692C3}" destId="{9C9CC29C-BD17-404D-836C-4F12C749258B}" srcOrd="0" destOrd="0" presId="urn:microsoft.com/office/officeart/2005/8/layout/list1"/>
    <dgm:cxn modelId="{A0CB0760-19AC-4965-8375-D4B5384AC2C1}" type="presOf" srcId="{DB9FA112-1387-48A2-94A8-A89E5D6B9688}" destId="{D46D7DEB-BFD0-4B4F-B6C5-0AF658E6E582}" srcOrd="0" destOrd="0" presId="urn:microsoft.com/office/officeart/2005/8/layout/list1"/>
    <dgm:cxn modelId="{CBB0B4FB-D764-4CB4-BACE-439499BD4ABB}" srcId="{161ACDA8-29BF-409E-9E55-B2AEEFD91544}" destId="{D2271A3E-5934-4C6E-963D-86A9AB6F5033}" srcOrd="0" destOrd="0" parTransId="{033E5788-5814-449E-8FCC-D0123D31D051}" sibTransId="{A5BD65E7-DF58-4B04-991B-D1ED7A6D23E4}"/>
    <dgm:cxn modelId="{794BD51A-1AE0-4D43-B5C4-5063677597F2}" type="presOf" srcId="{8FF818FC-1D25-41F8-A076-327B015D01FD}" destId="{D95347C8-B10D-4BF9-A9B9-95FBEDD7F796}" srcOrd="0" destOrd="0" presId="urn:microsoft.com/office/officeart/2005/8/layout/list1"/>
    <dgm:cxn modelId="{DAAC40A0-EEB9-4FC3-ADA5-C674768565CA}" srcId="{4193C57B-1B35-4EF8-BF2B-F653F5B571DF}" destId="{C0D67B9D-1F30-4142-A752-1A38FFC692C3}" srcOrd="1" destOrd="0" parTransId="{67F9C1B5-39D7-449D-AFE8-FDEF522B572F}" sibTransId="{E501AF77-7EE6-48FB-AC86-B1321864AB18}"/>
    <dgm:cxn modelId="{12EEDFA2-FA07-440E-A8A4-EE178F15A227}" srcId="{C0D67B9D-1F30-4142-A752-1A38FFC692C3}" destId="{8FF818FC-1D25-41F8-A076-327B015D01FD}" srcOrd="0" destOrd="0" parTransId="{BCBBF5FC-06B9-47D3-B2A5-D0E510F7303B}" sibTransId="{3D4ADEA7-70C4-4B2D-A0B6-09300C4C5F43}"/>
    <dgm:cxn modelId="{9193BB09-5829-4EC1-BD07-3131CF01BABE}" srcId="{92CEFF62-C798-46D9-96FD-EECD63BF1EAF}" destId="{DB9FA112-1387-48A2-94A8-A89E5D6B9688}" srcOrd="0" destOrd="0" parTransId="{8B400625-3B5B-47D3-B94C-D05FD71E34EF}" sibTransId="{DBD1E36E-1724-4DDD-9E35-C0F521A83ACC}"/>
    <dgm:cxn modelId="{80075B1B-9410-4459-A524-DFFAAAA74BAB}" type="presOf" srcId="{D2271A3E-5934-4C6E-963D-86A9AB6F5033}" destId="{045D64FB-4785-4E6A-B3A5-9C68AA5C5A3D}" srcOrd="0" destOrd="0" presId="urn:microsoft.com/office/officeart/2005/8/layout/list1"/>
    <dgm:cxn modelId="{C0D17AE1-77BF-4BA2-A8A1-27034E3AFEE3}" type="presOf" srcId="{161ACDA8-29BF-409E-9E55-B2AEEFD91544}" destId="{AA85AE6A-2212-459F-9049-20C307AB8323}" srcOrd="0" destOrd="0" presId="urn:microsoft.com/office/officeart/2005/8/layout/list1"/>
    <dgm:cxn modelId="{817E0523-CD67-42E2-92CD-4DEEAD1BB961}" srcId="{FB57E137-7908-4995-AF7B-E1531442AF72}" destId="{0805CC4F-9FC4-4EBD-9D84-4EF1788337C1}" srcOrd="0" destOrd="0" parTransId="{E4902702-5462-4D18-952E-35F4DC59FF89}" sibTransId="{DDCA9F23-C4A7-42AA-A12F-166A2AB85FF6}"/>
    <dgm:cxn modelId="{FA4F92B9-90C4-4E4D-ADED-F487DC6C6745}" srcId="{4193C57B-1B35-4EF8-BF2B-F653F5B571DF}" destId="{92CEFF62-C798-46D9-96FD-EECD63BF1EAF}" srcOrd="0" destOrd="0" parTransId="{29F74064-F2C6-4035-AFD9-F77B5B4B0152}" sibTransId="{00702E46-B68A-420B-A1BA-30F2229C0C58}"/>
    <dgm:cxn modelId="{C9667DDB-D3CE-44C6-9893-0263900A126E}" type="presOf" srcId="{0805CC4F-9FC4-4EBD-9D84-4EF1788337C1}" destId="{EBD5BA86-8028-424D-87D6-F3CA21B6F700}" srcOrd="0" destOrd="0" presId="urn:microsoft.com/office/officeart/2005/8/layout/list1"/>
    <dgm:cxn modelId="{432DC8D6-D920-42A9-AC31-9D0FAAEDE4ED}" type="presOf" srcId="{92CEFF62-C798-46D9-96FD-EECD63BF1EAF}" destId="{77093FFC-466E-4B72-B518-37ABC64AA6AD}" srcOrd="1" destOrd="0" presId="urn:microsoft.com/office/officeart/2005/8/layout/list1"/>
    <dgm:cxn modelId="{0406BB63-D9C5-4720-85E9-1332E1BC69DB}" type="presOf" srcId="{92CEFF62-C798-46D9-96FD-EECD63BF1EAF}" destId="{81D4F8AA-6BD1-48A7-BDEC-0E654EF32932}" srcOrd="0" destOrd="0" presId="urn:microsoft.com/office/officeart/2005/8/layout/list1"/>
    <dgm:cxn modelId="{95771EED-5516-4CA0-80FE-1E2146C10507}" type="presOf" srcId="{FB57E137-7908-4995-AF7B-E1531442AF72}" destId="{4463BF08-0C77-4929-A034-8A3136943032}" srcOrd="1" destOrd="0" presId="urn:microsoft.com/office/officeart/2005/8/layout/list1"/>
    <dgm:cxn modelId="{75A680CC-C700-4DC2-BCC2-EB176721DCFB}" type="presOf" srcId="{8CA7420F-9342-40D6-B271-B05514E34A1E}" destId="{D46D7DEB-BFD0-4B4F-B6C5-0AF658E6E582}" srcOrd="0" destOrd="1" presId="urn:microsoft.com/office/officeart/2005/8/layout/list1"/>
    <dgm:cxn modelId="{06508B9C-23D2-43F1-91C1-C04FEB850460}" srcId="{92CEFF62-C798-46D9-96FD-EECD63BF1EAF}" destId="{8CA7420F-9342-40D6-B271-B05514E34A1E}" srcOrd="1" destOrd="0" parTransId="{DA3ECB6C-4522-4A57-BBC6-1001F3734C71}" sibTransId="{2F0E2B45-EAA3-4C7B-A60B-8DB3EBE2E0A6}"/>
    <dgm:cxn modelId="{5F20CCCE-C6ED-4637-A60E-20D3C4B2687A}" type="presOf" srcId="{161ACDA8-29BF-409E-9E55-B2AEEFD91544}" destId="{49687B7A-1FA0-4127-9619-C6AEE7BDCAD3}" srcOrd="1" destOrd="0" presId="urn:microsoft.com/office/officeart/2005/8/layout/list1"/>
    <dgm:cxn modelId="{2AF67327-80CE-4659-A7EC-E1C443E85A55}" srcId="{4193C57B-1B35-4EF8-BF2B-F653F5B571DF}" destId="{FB57E137-7908-4995-AF7B-E1531442AF72}" srcOrd="2" destOrd="0" parTransId="{ADB8F74E-8F77-42B1-9232-E35F2436124F}" sibTransId="{A2662ED0-861B-49FD-89FA-825871D04865}"/>
    <dgm:cxn modelId="{7E48EC14-EC89-42E4-9FD1-19D1FBF691AE}" type="presOf" srcId="{FB57E137-7908-4995-AF7B-E1531442AF72}" destId="{0D24A39D-89FD-4E20-BC08-6D4AF7E0470A}" srcOrd="0" destOrd="0" presId="urn:microsoft.com/office/officeart/2005/8/layout/list1"/>
    <dgm:cxn modelId="{DED94EED-B4A6-4200-A713-17C143C74414}" srcId="{4193C57B-1B35-4EF8-BF2B-F653F5B571DF}" destId="{161ACDA8-29BF-409E-9E55-B2AEEFD91544}" srcOrd="3" destOrd="0" parTransId="{D7EF4F46-EDDD-4483-86AA-D130BE1AD681}" sibTransId="{637A501B-5AB7-4F04-8772-6EBF076E65D0}"/>
    <dgm:cxn modelId="{A5DEE20F-59FE-4DF7-825E-3358012E36AA}" type="presOf" srcId="{C0D67B9D-1F30-4142-A752-1A38FFC692C3}" destId="{9D8F78CC-3799-488D-AE03-D6A3955113F7}" srcOrd="1" destOrd="0" presId="urn:microsoft.com/office/officeart/2005/8/layout/list1"/>
    <dgm:cxn modelId="{0382255C-9AEE-4043-A63D-A1636523A263}" type="presOf" srcId="{4193C57B-1B35-4EF8-BF2B-F653F5B571DF}" destId="{1243FF6F-2E3F-422A-B8BC-02D722A08E98}" srcOrd="0" destOrd="0" presId="urn:microsoft.com/office/officeart/2005/8/layout/list1"/>
    <dgm:cxn modelId="{F327007B-583D-4E03-8CE8-94190E788B98}" type="presParOf" srcId="{1243FF6F-2E3F-422A-B8BC-02D722A08E98}" destId="{B397AAAF-7B00-4B4A-A6CB-D494A259ADB9}" srcOrd="0" destOrd="0" presId="urn:microsoft.com/office/officeart/2005/8/layout/list1"/>
    <dgm:cxn modelId="{C64605B8-C557-41E0-9DC7-BAC5ADD1ACC2}" type="presParOf" srcId="{B397AAAF-7B00-4B4A-A6CB-D494A259ADB9}" destId="{81D4F8AA-6BD1-48A7-BDEC-0E654EF32932}" srcOrd="0" destOrd="0" presId="urn:microsoft.com/office/officeart/2005/8/layout/list1"/>
    <dgm:cxn modelId="{40677E50-EBF7-445E-B272-4A3216D8F582}" type="presParOf" srcId="{B397AAAF-7B00-4B4A-A6CB-D494A259ADB9}" destId="{77093FFC-466E-4B72-B518-37ABC64AA6AD}" srcOrd="1" destOrd="0" presId="urn:microsoft.com/office/officeart/2005/8/layout/list1"/>
    <dgm:cxn modelId="{68E50445-12F8-4AA7-9723-2134338E420C}" type="presParOf" srcId="{1243FF6F-2E3F-422A-B8BC-02D722A08E98}" destId="{C360A031-7B8A-4E5E-AD5A-5A76433E9D1A}" srcOrd="1" destOrd="0" presId="urn:microsoft.com/office/officeart/2005/8/layout/list1"/>
    <dgm:cxn modelId="{73B23771-6079-413E-B07E-1652F8C8FCCB}" type="presParOf" srcId="{1243FF6F-2E3F-422A-B8BC-02D722A08E98}" destId="{D46D7DEB-BFD0-4B4F-B6C5-0AF658E6E582}" srcOrd="2" destOrd="0" presId="urn:microsoft.com/office/officeart/2005/8/layout/list1"/>
    <dgm:cxn modelId="{0BFFBA8C-53A6-4EB9-A215-104370CAE93C}" type="presParOf" srcId="{1243FF6F-2E3F-422A-B8BC-02D722A08E98}" destId="{3F982EFB-91E9-414A-8075-0F689DE2D9AC}" srcOrd="3" destOrd="0" presId="urn:microsoft.com/office/officeart/2005/8/layout/list1"/>
    <dgm:cxn modelId="{570B651D-8A7A-40B6-A822-DE1C4EAB7285}" type="presParOf" srcId="{1243FF6F-2E3F-422A-B8BC-02D722A08E98}" destId="{7D69FC51-6D96-42AE-9E2F-C6EA77AD6F69}" srcOrd="4" destOrd="0" presId="urn:microsoft.com/office/officeart/2005/8/layout/list1"/>
    <dgm:cxn modelId="{6BEC0F56-16C6-49A7-BF95-FA6E310F102F}" type="presParOf" srcId="{7D69FC51-6D96-42AE-9E2F-C6EA77AD6F69}" destId="{9C9CC29C-BD17-404D-836C-4F12C749258B}" srcOrd="0" destOrd="0" presId="urn:microsoft.com/office/officeart/2005/8/layout/list1"/>
    <dgm:cxn modelId="{EAC8DF23-A9EF-4266-B39F-4592E570B210}" type="presParOf" srcId="{7D69FC51-6D96-42AE-9E2F-C6EA77AD6F69}" destId="{9D8F78CC-3799-488D-AE03-D6A3955113F7}" srcOrd="1" destOrd="0" presId="urn:microsoft.com/office/officeart/2005/8/layout/list1"/>
    <dgm:cxn modelId="{33827319-D19C-4428-8D88-4D24720D0611}" type="presParOf" srcId="{1243FF6F-2E3F-422A-B8BC-02D722A08E98}" destId="{F1C88A2B-DC69-4032-8A5B-829CD645DD1B}" srcOrd="5" destOrd="0" presId="urn:microsoft.com/office/officeart/2005/8/layout/list1"/>
    <dgm:cxn modelId="{842437BE-9E43-4814-B5B8-49862429BB45}" type="presParOf" srcId="{1243FF6F-2E3F-422A-B8BC-02D722A08E98}" destId="{D95347C8-B10D-4BF9-A9B9-95FBEDD7F796}" srcOrd="6" destOrd="0" presId="urn:microsoft.com/office/officeart/2005/8/layout/list1"/>
    <dgm:cxn modelId="{81520D7A-2192-4778-931B-7906A0C4131D}" type="presParOf" srcId="{1243FF6F-2E3F-422A-B8BC-02D722A08E98}" destId="{B69DE415-7613-41A5-A0CC-1C8C36F8478A}" srcOrd="7" destOrd="0" presId="urn:microsoft.com/office/officeart/2005/8/layout/list1"/>
    <dgm:cxn modelId="{FD1C465E-F6FF-4633-B657-8913FD6399CB}" type="presParOf" srcId="{1243FF6F-2E3F-422A-B8BC-02D722A08E98}" destId="{45312CE9-F9EF-42C0-9D31-ECC531C247FF}" srcOrd="8" destOrd="0" presId="urn:microsoft.com/office/officeart/2005/8/layout/list1"/>
    <dgm:cxn modelId="{757CFED2-DD99-4BC3-BC3F-9689AA52B429}" type="presParOf" srcId="{45312CE9-F9EF-42C0-9D31-ECC531C247FF}" destId="{0D24A39D-89FD-4E20-BC08-6D4AF7E0470A}" srcOrd="0" destOrd="0" presId="urn:microsoft.com/office/officeart/2005/8/layout/list1"/>
    <dgm:cxn modelId="{23466EFA-D7B0-4ECD-A3CE-79C17536F0F8}" type="presParOf" srcId="{45312CE9-F9EF-42C0-9D31-ECC531C247FF}" destId="{4463BF08-0C77-4929-A034-8A3136943032}" srcOrd="1" destOrd="0" presId="urn:microsoft.com/office/officeart/2005/8/layout/list1"/>
    <dgm:cxn modelId="{8F42B215-F177-4692-917F-5762026B6E7C}" type="presParOf" srcId="{1243FF6F-2E3F-422A-B8BC-02D722A08E98}" destId="{8254BDEB-0307-4D83-AD04-2215C1BCCEFC}" srcOrd="9" destOrd="0" presId="urn:microsoft.com/office/officeart/2005/8/layout/list1"/>
    <dgm:cxn modelId="{D95B18E4-D3B7-40E2-893C-E5D10C9B53B1}" type="presParOf" srcId="{1243FF6F-2E3F-422A-B8BC-02D722A08E98}" destId="{EBD5BA86-8028-424D-87D6-F3CA21B6F700}" srcOrd="10" destOrd="0" presId="urn:microsoft.com/office/officeart/2005/8/layout/list1"/>
    <dgm:cxn modelId="{44350477-B820-4AD2-A283-4D4451C65AEF}" type="presParOf" srcId="{1243FF6F-2E3F-422A-B8BC-02D722A08E98}" destId="{9568370D-6087-4E0C-98FB-DA981A40AEA7}" srcOrd="11" destOrd="0" presId="urn:microsoft.com/office/officeart/2005/8/layout/list1"/>
    <dgm:cxn modelId="{AC21DDBB-788E-42B7-B312-9107810E1E21}" type="presParOf" srcId="{1243FF6F-2E3F-422A-B8BC-02D722A08E98}" destId="{88CBE2CF-F6BE-4EA3-A181-02869910EA6E}" srcOrd="12" destOrd="0" presId="urn:microsoft.com/office/officeart/2005/8/layout/list1"/>
    <dgm:cxn modelId="{FA93708E-AA88-4641-8984-4C896F5300FA}" type="presParOf" srcId="{88CBE2CF-F6BE-4EA3-A181-02869910EA6E}" destId="{AA85AE6A-2212-459F-9049-20C307AB8323}" srcOrd="0" destOrd="0" presId="urn:microsoft.com/office/officeart/2005/8/layout/list1"/>
    <dgm:cxn modelId="{35F37730-7F32-42E0-9298-DD1647F0E604}" type="presParOf" srcId="{88CBE2CF-F6BE-4EA3-A181-02869910EA6E}" destId="{49687B7A-1FA0-4127-9619-C6AEE7BDCAD3}" srcOrd="1" destOrd="0" presId="urn:microsoft.com/office/officeart/2005/8/layout/list1"/>
    <dgm:cxn modelId="{1C6A55F3-0716-4254-A4FD-0BDAD3075E90}" type="presParOf" srcId="{1243FF6F-2E3F-422A-B8BC-02D722A08E98}" destId="{93F194C6-7BFF-4E6F-B7AB-954A0BA2EC6E}" srcOrd="13" destOrd="0" presId="urn:microsoft.com/office/officeart/2005/8/layout/list1"/>
    <dgm:cxn modelId="{CE59F958-FFC5-41A3-BE7D-269059A7AE09}" type="presParOf" srcId="{1243FF6F-2E3F-422A-B8BC-02D722A08E98}" destId="{045D64FB-4785-4E6A-B3A5-9C68AA5C5A3D}" srcOrd="14" destOrd="0" presId="urn:microsoft.com/office/officeart/2005/8/layout/list1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15DB02-9F4E-4160-9988-69D4F73D4817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69D47C-CF18-441A-873B-7382B3AFEA40}">
      <dgm:prSet phldrT="[Text]" custT="1"/>
      <dgm:spPr/>
      <dgm:t>
        <a:bodyPr/>
        <a:lstStyle/>
        <a:p>
          <a:r>
            <a:rPr lang="en-US" sz="1400" dirty="0" smtClean="0"/>
            <a:t>Partnerships to enhance support to cooperatives and SMMEs</a:t>
          </a:r>
          <a:endParaRPr lang="en-US" sz="1400" dirty="0"/>
        </a:p>
      </dgm:t>
    </dgm:pt>
    <dgm:pt modelId="{790DE84B-9D33-4B73-8541-F0823AA6212F}" type="parTrans" cxnId="{C59C2205-2A85-4ADC-896A-16779A2EC3E4}">
      <dgm:prSet/>
      <dgm:spPr/>
      <dgm:t>
        <a:bodyPr/>
        <a:lstStyle/>
        <a:p>
          <a:endParaRPr lang="en-US"/>
        </a:p>
      </dgm:t>
    </dgm:pt>
    <dgm:pt modelId="{AF00E2C6-D498-42F9-9E6B-67E1D8314D1F}" type="sibTrans" cxnId="{C59C2205-2A85-4ADC-896A-16779A2EC3E4}">
      <dgm:prSet/>
      <dgm:spPr/>
      <dgm:t>
        <a:bodyPr/>
        <a:lstStyle/>
        <a:p>
          <a:endParaRPr lang="en-US"/>
        </a:p>
      </dgm:t>
    </dgm:pt>
    <dgm:pt modelId="{F89A51E6-4AE1-45DB-A8D3-3B7C4B134079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200" dirty="0" smtClean="0"/>
            <a:t>Based on cooperative/AAT assessments identify relevant private/public stakeholders/institutions</a:t>
          </a:r>
          <a:endParaRPr lang="en-US" sz="1200" dirty="0"/>
        </a:p>
      </dgm:t>
    </dgm:pt>
    <dgm:pt modelId="{8C3F3B3C-E61C-4FBC-856D-B911A6A0A69B}" type="parTrans" cxnId="{3DE2D819-AD62-4C98-9F8D-BB10E8E12A2B}">
      <dgm:prSet/>
      <dgm:spPr/>
      <dgm:t>
        <a:bodyPr/>
        <a:lstStyle/>
        <a:p>
          <a:endParaRPr lang="en-US"/>
        </a:p>
      </dgm:t>
    </dgm:pt>
    <dgm:pt modelId="{0A5146D0-D324-40BA-9A01-CFC428515795}" type="sibTrans" cxnId="{3DE2D819-AD62-4C98-9F8D-BB10E8E12A2B}">
      <dgm:prSet/>
      <dgm:spPr/>
      <dgm:t>
        <a:bodyPr/>
        <a:lstStyle/>
        <a:p>
          <a:endParaRPr lang="en-US"/>
        </a:p>
      </dgm:t>
    </dgm:pt>
    <dgm:pt modelId="{82519547-941C-4528-854C-FA637F19C565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200" dirty="0" smtClean="0"/>
            <a:t>Arrange meetings with the identified stakeholders</a:t>
          </a:r>
          <a:endParaRPr lang="en-US" sz="1200" dirty="0"/>
        </a:p>
      </dgm:t>
    </dgm:pt>
    <dgm:pt modelId="{699F77A3-331B-4CF9-A903-D54F5559B44F}" type="parTrans" cxnId="{855FD721-47FC-43A2-B8DB-FA47D2B693D4}">
      <dgm:prSet/>
      <dgm:spPr/>
      <dgm:t>
        <a:bodyPr/>
        <a:lstStyle/>
        <a:p>
          <a:endParaRPr lang="en-US"/>
        </a:p>
      </dgm:t>
    </dgm:pt>
    <dgm:pt modelId="{FF0FA0B6-EC8F-4FCF-B2EF-438C66D6160E}" type="sibTrans" cxnId="{855FD721-47FC-43A2-B8DB-FA47D2B693D4}">
      <dgm:prSet/>
      <dgm:spPr/>
      <dgm:t>
        <a:bodyPr/>
        <a:lstStyle/>
        <a:p>
          <a:endParaRPr lang="en-US"/>
        </a:p>
      </dgm:t>
    </dgm:pt>
    <dgm:pt modelId="{D94809FA-515B-4EE3-8297-BB7C4AF7931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100" dirty="0" smtClean="0"/>
            <a:t>Collaboration and discussion on the type of support interventions required</a:t>
          </a:r>
          <a:endParaRPr lang="en-US" sz="1100" dirty="0"/>
        </a:p>
      </dgm:t>
    </dgm:pt>
    <dgm:pt modelId="{F0D959AC-AA08-4B10-9F5F-53E4DAC9B321}" type="parTrans" cxnId="{A03BC9B5-6DB9-406B-BFF7-CE4B5880E42F}">
      <dgm:prSet/>
      <dgm:spPr/>
      <dgm:t>
        <a:bodyPr/>
        <a:lstStyle/>
        <a:p>
          <a:endParaRPr lang="en-US"/>
        </a:p>
      </dgm:t>
    </dgm:pt>
    <dgm:pt modelId="{DC467995-8701-44B8-93F0-8A2A0057BCEB}" type="sibTrans" cxnId="{A03BC9B5-6DB9-406B-BFF7-CE4B5880E42F}">
      <dgm:prSet/>
      <dgm:spPr/>
      <dgm:t>
        <a:bodyPr/>
        <a:lstStyle/>
        <a:p>
          <a:endParaRPr lang="en-US"/>
        </a:p>
      </dgm:t>
    </dgm:pt>
    <dgm:pt modelId="{C09C9D41-1714-43EF-9AB6-6309EF702F3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200" dirty="0" smtClean="0"/>
            <a:t>Quantify and agree on the type of support, budget and timeframes</a:t>
          </a:r>
          <a:endParaRPr lang="en-US" sz="1200" dirty="0"/>
        </a:p>
      </dgm:t>
    </dgm:pt>
    <dgm:pt modelId="{335AD38E-7129-45DB-BAC5-D07837178888}" type="parTrans" cxnId="{E43C9805-DF30-4C2F-AAD7-37D1098CA8E3}">
      <dgm:prSet/>
      <dgm:spPr/>
      <dgm:t>
        <a:bodyPr/>
        <a:lstStyle/>
        <a:p>
          <a:endParaRPr lang="en-US"/>
        </a:p>
      </dgm:t>
    </dgm:pt>
    <dgm:pt modelId="{8EB2033D-1604-4352-8CBE-D341D5AFBC88}" type="sibTrans" cxnId="{E43C9805-DF30-4C2F-AAD7-37D1098CA8E3}">
      <dgm:prSet/>
      <dgm:spPr/>
      <dgm:t>
        <a:bodyPr/>
        <a:lstStyle/>
        <a:p>
          <a:endParaRPr lang="en-US"/>
        </a:p>
      </dgm:t>
    </dgm:pt>
    <dgm:pt modelId="{B12F9C2E-EACF-4CBB-B4B2-EE9BFD590966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200" dirty="0" smtClean="0"/>
            <a:t>Formalize through a partnership agreement(MOU,MOA)</a:t>
          </a:r>
          <a:endParaRPr lang="en-US" sz="1200" dirty="0"/>
        </a:p>
      </dgm:t>
    </dgm:pt>
    <dgm:pt modelId="{C0B57C4D-A8BD-4720-BE23-3167E3316938}" type="parTrans" cxnId="{E342F011-DE3F-4F18-ADBF-B36BD4CC8043}">
      <dgm:prSet/>
      <dgm:spPr/>
      <dgm:t>
        <a:bodyPr/>
        <a:lstStyle/>
        <a:p>
          <a:endParaRPr lang="en-US"/>
        </a:p>
      </dgm:t>
    </dgm:pt>
    <dgm:pt modelId="{3A1C444C-4B23-4921-ACB8-E45AF341C9E4}" type="sibTrans" cxnId="{E342F011-DE3F-4F18-ADBF-B36BD4CC8043}">
      <dgm:prSet/>
      <dgm:spPr/>
      <dgm:t>
        <a:bodyPr/>
        <a:lstStyle/>
        <a:p>
          <a:endParaRPr lang="en-US"/>
        </a:p>
      </dgm:t>
    </dgm:pt>
    <dgm:pt modelId="{E2F1697D-6477-4BBD-A48E-23189E28E489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200" dirty="0" smtClean="0"/>
            <a:t>Monitor and evaluate and report on the achievements to both parties Executive</a:t>
          </a:r>
          <a:endParaRPr lang="en-US" sz="1200" dirty="0"/>
        </a:p>
      </dgm:t>
    </dgm:pt>
    <dgm:pt modelId="{BDB285F7-7B42-4547-BF51-A8AE6A169E76}" type="parTrans" cxnId="{8870575E-15F6-4DF4-B6D4-FCBB9C0F24BF}">
      <dgm:prSet/>
      <dgm:spPr/>
      <dgm:t>
        <a:bodyPr/>
        <a:lstStyle/>
        <a:p>
          <a:endParaRPr lang="en-US"/>
        </a:p>
      </dgm:t>
    </dgm:pt>
    <dgm:pt modelId="{6D590EF1-F794-47A8-AF24-848AF7FBBA72}" type="sibTrans" cxnId="{8870575E-15F6-4DF4-B6D4-FCBB9C0F24BF}">
      <dgm:prSet/>
      <dgm:spPr/>
      <dgm:t>
        <a:bodyPr/>
        <a:lstStyle/>
        <a:p>
          <a:endParaRPr lang="en-US"/>
        </a:p>
      </dgm:t>
    </dgm:pt>
    <dgm:pt modelId="{1DD84B05-39B9-4788-868F-03E0EA08D3AF}">
      <dgm:prSet/>
      <dgm:spPr/>
      <dgm:t>
        <a:bodyPr/>
        <a:lstStyle/>
        <a:p>
          <a:endParaRPr lang="en-US"/>
        </a:p>
      </dgm:t>
    </dgm:pt>
    <dgm:pt modelId="{1639C75B-EE60-4FDA-BE5B-BB1DD7343DB7}" type="parTrans" cxnId="{FE7397DC-49A0-469E-A05A-15D9735A37A4}">
      <dgm:prSet/>
      <dgm:spPr/>
      <dgm:t>
        <a:bodyPr/>
        <a:lstStyle/>
        <a:p>
          <a:endParaRPr lang="en-US"/>
        </a:p>
      </dgm:t>
    </dgm:pt>
    <dgm:pt modelId="{B8CC19DB-5445-42C8-A911-020755BD74D5}" type="sibTrans" cxnId="{FE7397DC-49A0-469E-A05A-15D9735A37A4}">
      <dgm:prSet/>
      <dgm:spPr/>
      <dgm:t>
        <a:bodyPr/>
        <a:lstStyle/>
        <a:p>
          <a:endParaRPr lang="en-US"/>
        </a:p>
      </dgm:t>
    </dgm:pt>
    <dgm:pt modelId="{B5D7BD32-F66A-45DB-946F-B50303DA7332}" type="pres">
      <dgm:prSet presAssocID="{3815DB02-9F4E-4160-9988-69D4F73D481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5E8E43-93AB-4328-AA07-A92C2AF93546}" type="pres">
      <dgm:prSet presAssocID="{6969D47C-CF18-441A-873B-7382B3AFEA4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ECDEC2AF-B9D1-4536-BD6A-3C53ED9B0911}" type="pres">
      <dgm:prSet presAssocID="{F89A51E6-4AE1-45DB-A8D3-3B7C4B134079}" presName="Accent1" presStyleCnt="0"/>
      <dgm:spPr/>
    </dgm:pt>
    <dgm:pt modelId="{E1221C28-DB01-4CCB-873D-C09C6075AC8A}" type="pres">
      <dgm:prSet presAssocID="{F89A51E6-4AE1-45DB-A8D3-3B7C4B134079}" presName="Accent" presStyleLbl="bgShp" presStyleIdx="0" presStyleCnt="6"/>
      <dgm:spPr/>
    </dgm:pt>
    <dgm:pt modelId="{8A462EDC-4E12-4E88-8632-85BF0A10E06C}" type="pres">
      <dgm:prSet presAssocID="{F89A51E6-4AE1-45DB-A8D3-3B7C4B134079}" presName="Child1" presStyleLbl="node1" presStyleIdx="0" presStyleCnt="6" custScaleX="127706" custScaleY="1129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4B63-712C-413A-996A-2EF11A2A9FD4}" type="pres">
      <dgm:prSet presAssocID="{82519547-941C-4528-854C-FA637F19C565}" presName="Accent2" presStyleCnt="0"/>
      <dgm:spPr/>
    </dgm:pt>
    <dgm:pt modelId="{C149C4F6-4E54-4DCF-A19F-B50A3BA260E3}" type="pres">
      <dgm:prSet presAssocID="{82519547-941C-4528-854C-FA637F19C565}" presName="Accent" presStyleLbl="bgShp" presStyleIdx="1" presStyleCnt="6"/>
      <dgm:spPr/>
    </dgm:pt>
    <dgm:pt modelId="{A2BE35A3-E447-496D-B03B-C97ECF444843}" type="pres">
      <dgm:prSet presAssocID="{82519547-941C-4528-854C-FA637F19C56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5A358-11EF-4D4A-8BF6-6D1213FD4CCE}" type="pres">
      <dgm:prSet presAssocID="{D94809FA-515B-4EE3-8297-BB7C4AF79316}" presName="Accent3" presStyleCnt="0"/>
      <dgm:spPr/>
    </dgm:pt>
    <dgm:pt modelId="{C5C8CD21-FF4C-4980-8411-44E5446B773D}" type="pres">
      <dgm:prSet presAssocID="{D94809FA-515B-4EE3-8297-BB7C4AF79316}" presName="Accent" presStyleLbl="bgShp" presStyleIdx="2" presStyleCnt="6"/>
      <dgm:spPr/>
    </dgm:pt>
    <dgm:pt modelId="{7BE65323-9CD0-4F02-BDEA-93918EB513E1}" type="pres">
      <dgm:prSet presAssocID="{D94809FA-515B-4EE3-8297-BB7C4AF7931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77977-027E-4001-9AE6-85663CCBB1BE}" type="pres">
      <dgm:prSet presAssocID="{C09C9D41-1714-43EF-9AB6-6309EF702F39}" presName="Accent4" presStyleCnt="0"/>
      <dgm:spPr/>
    </dgm:pt>
    <dgm:pt modelId="{A175B132-6CCF-494E-A622-C17ABE7AD888}" type="pres">
      <dgm:prSet presAssocID="{C09C9D41-1714-43EF-9AB6-6309EF702F39}" presName="Accent" presStyleLbl="bgShp" presStyleIdx="3" presStyleCnt="6"/>
      <dgm:spPr/>
    </dgm:pt>
    <dgm:pt modelId="{F02996C2-83FA-4A63-90B1-157443687F69}" type="pres">
      <dgm:prSet presAssocID="{C09C9D41-1714-43EF-9AB6-6309EF702F3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E3203-19FD-40E2-B2FC-1C4C8FD64BB3}" type="pres">
      <dgm:prSet presAssocID="{B12F9C2E-EACF-4CBB-B4B2-EE9BFD590966}" presName="Accent5" presStyleCnt="0"/>
      <dgm:spPr/>
    </dgm:pt>
    <dgm:pt modelId="{E4B5643E-BEED-45B2-9589-A78736A74435}" type="pres">
      <dgm:prSet presAssocID="{B12F9C2E-EACF-4CBB-B4B2-EE9BFD590966}" presName="Accent" presStyleLbl="bgShp" presStyleIdx="4" presStyleCnt="6"/>
      <dgm:spPr/>
    </dgm:pt>
    <dgm:pt modelId="{A3E8A638-AE23-4D07-BEB5-96AAA20CE1FA}" type="pres">
      <dgm:prSet presAssocID="{B12F9C2E-EACF-4CBB-B4B2-EE9BFD59096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75216-4AFA-43E2-BF67-7B4DE26764EE}" type="pres">
      <dgm:prSet presAssocID="{E2F1697D-6477-4BBD-A48E-23189E28E489}" presName="Accent6" presStyleCnt="0"/>
      <dgm:spPr/>
    </dgm:pt>
    <dgm:pt modelId="{D3B5B84A-5C7B-48FB-8673-309A41BDBFF1}" type="pres">
      <dgm:prSet presAssocID="{E2F1697D-6477-4BBD-A48E-23189E28E489}" presName="Accent" presStyleLbl="bgShp" presStyleIdx="5" presStyleCnt="6"/>
      <dgm:spPr/>
    </dgm:pt>
    <dgm:pt modelId="{276FCC4F-1D1B-4852-92C7-8E93D0B1827B}" type="pres">
      <dgm:prSet presAssocID="{E2F1697D-6477-4BBD-A48E-23189E28E489}" presName="Child6" presStyleLbl="node1" presStyleIdx="5" presStyleCnt="6" custScaleX="1152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42F011-DE3F-4F18-ADBF-B36BD4CC8043}" srcId="{6969D47C-CF18-441A-873B-7382B3AFEA40}" destId="{B12F9C2E-EACF-4CBB-B4B2-EE9BFD590966}" srcOrd="4" destOrd="0" parTransId="{C0B57C4D-A8BD-4720-BE23-3167E3316938}" sibTransId="{3A1C444C-4B23-4921-ACB8-E45AF341C9E4}"/>
    <dgm:cxn modelId="{4FAB992F-0DEA-4932-93A8-9053C5BD5256}" type="presOf" srcId="{E2F1697D-6477-4BBD-A48E-23189E28E489}" destId="{276FCC4F-1D1B-4852-92C7-8E93D0B1827B}" srcOrd="0" destOrd="0" presId="urn:microsoft.com/office/officeart/2011/layout/HexagonRadial"/>
    <dgm:cxn modelId="{3DE2D819-AD62-4C98-9F8D-BB10E8E12A2B}" srcId="{6969D47C-CF18-441A-873B-7382B3AFEA40}" destId="{F89A51E6-4AE1-45DB-A8D3-3B7C4B134079}" srcOrd="0" destOrd="0" parTransId="{8C3F3B3C-E61C-4FBC-856D-B911A6A0A69B}" sibTransId="{0A5146D0-D324-40BA-9A01-CFC428515795}"/>
    <dgm:cxn modelId="{E43C9805-DF30-4C2F-AAD7-37D1098CA8E3}" srcId="{6969D47C-CF18-441A-873B-7382B3AFEA40}" destId="{C09C9D41-1714-43EF-9AB6-6309EF702F39}" srcOrd="3" destOrd="0" parTransId="{335AD38E-7129-45DB-BAC5-D07837178888}" sibTransId="{8EB2033D-1604-4352-8CBE-D341D5AFBC88}"/>
    <dgm:cxn modelId="{8870575E-15F6-4DF4-B6D4-FCBB9C0F24BF}" srcId="{6969D47C-CF18-441A-873B-7382B3AFEA40}" destId="{E2F1697D-6477-4BBD-A48E-23189E28E489}" srcOrd="5" destOrd="0" parTransId="{BDB285F7-7B42-4547-BF51-A8AE6A169E76}" sibTransId="{6D590EF1-F794-47A8-AF24-848AF7FBBA72}"/>
    <dgm:cxn modelId="{058D07BF-18F9-4020-80C7-EC135CCBC0EF}" type="presOf" srcId="{3815DB02-9F4E-4160-9988-69D4F73D4817}" destId="{B5D7BD32-F66A-45DB-946F-B50303DA7332}" srcOrd="0" destOrd="0" presId="urn:microsoft.com/office/officeart/2011/layout/HexagonRadial"/>
    <dgm:cxn modelId="{C59C2205-2A85-4ADC-896A-16779A2EC3E4}" srcId="{3815DB02-9F4E-4160-9988-69D4F73D4817}" destId="{6969D47C-CF18-441A-873B-7382B3AFEA40}" srcOrd="0" destOrd="0" parTransId="{790DE84B-9D33-4B73-8541-F0823AA6212F}" sibTransId="{AF00E2C6-D498-42F9-9E6B-67E1D8314D1F}"/>
    <dgm:cxn modelId="{C72159C5-E497-4969-B44F-7C04798DD532}" type="presOf" srcId="{B12F9C2E-EACF-4CBB-B4B2-EE9BFD590966}" destId="{A3E8A638-AE23-4D07-BEB5-96AAA20CE1FA}" srcOrd="0" destOrd="0" presId="urn:microsoft.com/office/officeart/2011/layout/HexagonRadial"/>
    <dgm:cxn modelId="{57FDE9AB-0D2D-4F44-B46C-0D89FD94B834}" type="presOf" srcId="{D94809FA-515B-4EE3-8297-BB7C4AF79316}" destId="{7BE65323-9CD0-4F02-BDEA-93918EB513E1}" srcOrd="0" destOrd="0" presId="urn:microsoft.com/office/officeart/2011/layout/HexagonRadial"/>
    <dgm:cxn modelId="{FE7397DC-49A0-469E-A05A-15D9735A37A4}" srcId="{3815DB02-9F4E-4160-9988-69D4F73D4817}" destId="{1DD84B05-39B9-4788-868F-03E0EA08D3AF}" srcOrd="1" destOrd="0" parTransId="{1639C75B-EE60-4FDA-BE5B-BB1DD7343DB7}" sibTransId="{B8CC19DB-5445-42C8-A911-020755BD74D5}"/>
    <dgm:cxn modelId="{A03BC9B5-6DB9-406B-BFF7-CE4B5880E42F}" srcId="{6969D47C-CF18-441A-873B-7382B3AFEA40}" destId="{D94809FA-515B-4EE3-8297-BB7C4AF79316}" srcOrd="2" destOrd="0" parTransId="{F0D959AC-AA08-4B10-9F5F-53E4DAC9B321}" sibTransId="{DC467995-8701-44B8-93F0-8A2A0057BCEB}"/>
    <dgm:cxn modelId="{2D26A105-7DD3-4D63-A6C0-71FBADAC153B}" type="presOf" srcId="{F89A51E6-4AE1-45DB-A8D3-3B7C4B134079}" destId="{8A462EDC-4E12-4E88-8632-85BF0A10E06C}" srcOrd="0" destOrd="0" presId="urn:microsoft.com/office/officeart/2011/layout/HexagonRadial"/>
    <dgm:cxn modelId="{855FD721-47FC-43A2-B8DB-FA47D2B693D4}" srcId="{6969D47C-CF18-441A-873B-7382B3AFEA40}" destId="{82519547-941C-4528-854C-FA637F19C565}" srcOrd="1" destOrd="0" parTransId="{699F77A3-331B-4CF9-A903-D54F5559B44F}" sibTransId="{FF0FA0B6-EC8F-4FCF-B2EF-438C66D6160E}"/>
    <dgm:cxn modelId="{8C1A9E7A-9909-45DE-B821-FFD7FC065EAE}" type="presOf" srcId="{C09C9D41-1714-43EF-9AB6-6309EF702F39}" destId="{F02996C2-83FA-4A63-90B1-157443687F69}" srcOrd="0" destOrd="0" presId="urn:microsoft.com/office/officeart/2011/layout/HexagonRadial"/>
    <dgm:cxn modelId="{16396E7A-1F56-4528-980B-D56FEA9473AB}" type="presOf" srcId="{6969D47C-CF18-441A-873B-7382B3AFEA40}" destId="{555E8E43-93AB-4328-AA07-A92C2AF93546}" srcOrd="0" destOrd="0" presId="urn:microsoft.com/office/officeart/2011/layout/HexagonRadial"/>
    <dgm:cxn modelId="{5F3FB58A-FE4B-420E-B9DB-E4B261FE38DE}" type="presOf" srcId="{82519547-941C-4528-854C-FA637F19C565}" destId="{A2BE35A3-E447-496D-B03B-C97ECF444843}" srcOrd="0" destOrd="0" presId="urn:microsoft.com/office/officeart/2011/layout/HexagonRadial"/>
    <dgm:cxn modelId="{709E329C-0C24-449A-AFC7-C226D6854406}" type="presParOf" srcId="{B5D7BD32-F66A-45DB-946F-B50303DA7332}" destId="{555E8E43-93AB-4328-AA07-A92C2AF93546}" srcOrd="0" destOrd="0" presId="urn:microsoft.com/office/officeart/2011/layout/HexagonRadial"/>
    <dgm:cxn modelId="{F4F187B5-5533-46CC-8A68-6F29AFEC29CE}" type="presParOf" srcId="{B5D7BD32-F66A-45DB-946F-B50303DA7332}" destId="{ECDEC2AF-B9D1-4536-BD6A-3C53ED9B0911}" srcOrd="1" destOrd="0" presId="urn:microsoft.com/office/officeart/2011/layout/HexagonRadial"/>
    <dgm:cxn modelId="{1F3E9B55-FEAD-4EA6-A429-7D40D83AB617}" type="presParOf" srcId="{ECDEC2AF-B9D1-4536-BD6A-3C53ED9B0911}" destId="{E1221C28-DB01-4CCB-873D-C09C6075AC8A}" srcOrd="0" destOrd="0" presId="urn:microsoft.com/office/officeart/2011/layout/HexagonRadial"/>
    <dgm:cxn modelId="{585FB553-C764-4123-8687-64C7116C14BA}" type="presParOf" srcId="{B5D7BD32-F66A-45DB-946F-B50303DA7332}" destId="{8A462EDC-4E12-4E88-8632-85BF0A10E06C}" srcOrd="2" destOrd="0" presId="urn:microsoft.com/office/officeart/2011/layout/HexagonRadial"/>
    <dgm:cxn modelId="{ACB26B0B-EEBD-4DC1-9078-990973E818D2}" type="presParOf" srcId="{B5D7BD32-F66A-45DB-946F-B50303DA7332}" destId="{B9334B63-712C-413A-996A-2EF11A2A9FD4}" srcOrd="3" destOrd="0" presId="urn:microsoft.com/office/officeart/2011/layout/HexagonRadial"/>
    <dgm:cxn modelId="{BAA0A7B5-BF39-45A9-807C-4BF972B47F59}" type="presParOf" srcId="{B9334B63-712C-413A-996A-2EF11A2A9FD4}" destId="{C149C4F6-4E54-4DCF-A19F-B50A3BA260E3}" srcOrd="0" destOrd="0" presId="urn:microsoft.com/office/officeart/2011/layout/HexagonRadial"/>
    <dgm:cxn modelId="{7988F7FC-08A6-433E-930D-EC3233A83BC8}" type="presParOf" srcId="{B5D7BD32-F66A-45DB-946F-B50303DA7332}" destId="{A2BE35A3-E447-496D-B03B-C97ECF444843}" srcOrd="4" destOrd="0" presId="urn:microsoft.com/office/officeart/2011/layout/HexagonRadial"/>
    <dgm:cxn modelId="{001DFE0E-2B30-43C0-9664-CB0F5150117F}" type="presParOf" srcId="{B5D7BD32-F66A-45DB-946F-B50303DA7332}" destId="{9465A358-11EF-4D4A-8BF6-6D1213FD4CCE}" srcOrd="5" destOrd="0" presId="urn:microsoft.com/office/officeart/2011/layout/HexagonRadial"/>
    <dgm:cxn modelId="{9241D130-EF3D-4C3E-B473-91AB15449568}" type="presParOf" srcId="{9465A358-11EF-4D4A-8BF6-6D1213FD4CCE}" destId="{C5C8CD21-FF4C-4980-8411-44E5446B773D}" srcOrd="0" destOrd="0" presId="urn:microsoft.com/office/officeart/2011/layout/HexagonRadial"/>
    <dgm:cxn modelId="{8DB4A881-24C5-401A-B123-C982FD2CEE48}" type="presParOf" srcId="{B5D7BD32-F66A-45DB-946F-B50303DA7332}" destId="{7BE65323-9CD0-4F02-BDEA-93918EB513E1}" srcOrd="6" destOrd="0" presId="urn:microsoft.com/office/officeart/2011/layout/HexagonRadial"/>
    <dgm:cxn modelId="{BEF3FF43-2D0A-4D21-BD2B-AE38744CFBFA}" type="presParOf" srcId="{B5D7BD32-F66A-45DB-946F-B50303DA7332}" destId="{02C77977-027E-4001-9AE6-85663CCBB1BE}" srcOrd="7" destOrd="0" presId="urn:microsoft.com/office/officeart/2011/layout/HexagonRadial"/>
    <dgm:cxn modelId="{787CAB3E-3E4B-442A-91E6-47E91A02A42F}" type="presParOf" srcId="{02C77977-027E-4001-9AE6-85663CCBB1BE}" destId="{A175B132-6CCF-494E-A622-C17ABE7AD888}" srcOrd="0" destOrd="0" presId="urn:microsoft.com/office/officeart/2011/layout/HexagonRadial"/>
    <dgm:cxn modelId="{36D296FD-0435-4165-A4CF-442363A4072B}" type="presParOf" srcId="{B5D7BD32-F66A-45DB-946F-B50303DA7332}" destId="{F02996C2-83FA-4A63-90B1-157443687F69}" srcOrd="8" destOrd="0" presId="urn:microsoft.com/office/officeart/2011/layout/HexagonRadial"/>
    <dgm:cxn modelId="{C3776DBE-5F4D-4F4D-B06C-F9A51466F9CD}" type="presParOf" srcId="{B5D7BD32-F66A-45DB-946F-B50303DA7332}" destId="{A2DE3203-19FD-40E2-B2FC-1C4C8FD64BB3}" srcOrd="9" destOrd="0" presId="urn:microsoft.com/office/officeart/2011/layout/HexagonRadial"/>
    <dgm:cxn modelId="{11C86C74-C389-4056-B930-76DEC89EE371}" type="presParOf" srcId="{A2DE3203-19FD-40E2-B2FC-1C4C8FD64BB3}" destId="{E4B5643E-BEED-45B2-9589-A78736A74435}" srcOrd="0" destOrd="0" presId="urn:microsoft.com/office/officeart/2011/layout/HexagonRadial"/>
    <dgm:cxn modelId="{52C808D1-5F82-4A1D-B496-2BA00A3B501F}" type="presParOf" srcId="{B5D7BD32-F66A-45DB-946F-B50303DA7332}" destId="{A3E8A638-AE23-4D07-BEB5-96AAA20CE1FA}" srcOrd="10" destOrd="0" presId="urn:microsoft.com/office/officeart/2011/layout/HexagonRadial"/>
    <dgm:cxn modelId="{A83B7A1C-FB8D-4E0E-AE6D-FD24A691EA9F}" type="presParOf" srcId="{B5D7BD32-F66A-45DB-946F-B50303DA7332}" destId="{CF375216-4AFA-43E2-BF67-7B4DE26764EE}" srcOrd="11" destOrd="0" presId="urn:microsoft.com/office/officeart/2011/layout/HexagonRadial"/>
    <dgm:cxn modelId="{182F2BCD-B2CA-4599-9C2B-EE303E497D00}" type="presParOf" srcId="{CF375216-4AFA-43E2-BF67-7B4DE26764EE}" destId="{D3B5B84A-5C7B-48FB-8673-309A41BDBFF1}" srcOrd="0" destOrd="0" presId="urn:microsoft.com/office/officeart/2011/layout/HexagonRadial"/>
    <dgm:cxn modelId="{9C8474D1-0EAC-4C79-AA8D-0FCA1426AE29}" type="presParOf" srcId="{B5D7BD32-F66A-45DB-946F-B50303DA7332}" destId="{276FCC4F-1D1B-4852-92C7-8E93D0B1827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37FC47-2E65-4611-962B-6E2B3B63D4BA}" type="doc">
      <dgm:prSet loTypeId="urn:microsoft.com/office/officeart/2005/8/layout/hProcess4" loCatId="process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BEA78A-9613-4D19-8193-D1E31846EFCC}">
      <dgm:prSet phldrT="[Text]" custT="1"/>
      <dgm:spPr/>
      <dgm:t>
        <a:bodyPr/>
        <a:lstStyle/>
        <a:p>
          <a:r>
            <a: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Data collection</a:t>
          </a:r>
          <a:endParaRPr lang="en-US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CC6CCC6-78DC-4892-81C7-923C78CD5E59}" type="parTrans" cxnId="{84E8FD87-B794-41B6-A19E-438C9DB1A121}">
      <dgm:prSet/>
      <dgm:spPr/>
      <dgm:t>
        <a:bodyPr/>
        <a:lstStyle/>
        <a:p>
          <a:endParaRPr lang="en-US"/>
        </a:p>
      </dgm:t>
    </dgm:pt>
    <dgm:pt modelId="{8EE2146E-5820-4D05-A51B-867592F91EB1}" type="sibTrans" cxnId="{84E8FD87-B794-41B6-A19E-438C9DB1A121}">
      <dgm:prSet/>
      <dgm:spPr/>
      <dgm:t>
        <a:bodyPr/>
        <a:lstStyle/>
        <a:p>
          <a:endParaRPr lang="en-US"/>
        </a:p>
      </dgm:t>
    </dgm:pt>
    <dgm:pt modelId="{83513944-E5CE-408B-A67D-960531DEB69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Provide questionnaire to clients </a:t>
          </a:r>
          <a:endParaRPr lang="en-US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032148A-37C0-40B9-9772-739EDFD807B0}" type="parTrans" cxnId="{0704176A-BA8D-4BA8-A777-F9BA332FAE99}">
      <dgm:prSet/>
      <dgm:spPr/>
      <dgm:t>
        <a:bodyPr/>
        <a:lstStyle/>
        <a:p>
          <a:endParaRPr lang="en-US"/>
        </a:p>
      </dgm:t>
    </dgm:pt>
    <dgm:pt modelId="{DC0F056B-324D-4961-A239-3D612AFF4B09}" type="sibTrans" cxnId="{0704176A-BA8D-4BA8-A777-F9BA332FAE99}">
      <dgm:prSet/>
      <dgm:spPr/>
      <dgm:t>
        <a:bodyPr/>
        <a:lstStyle/>
        <a:p>
          <a:endParaRPr lang="en-US"/>
        </a:p>
      </dgm:t>
    </dgm:pt>
    <dgm:pt modelId="{5CCA9070-E834-485A-9BA9-8BF0C6690DFA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Collect completed questionnaire</a:t>
          </a:r>
          <a:endParaRPr lang="en-US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04B0A24-CF90-436E-86C2-52FB02CAF3C2}" type="parTrans" cxnId="{BB527657-D827-4F39-9838-F607E7D06E17}">
      <dgm:prSet/>
      <dgm:spPr/>
      <dgm:t>
        <a:bodyPr/>
        <a:lstStyle/>
        <a:p>
          <a:endParaRPr lang="en-US"/>
        </a:p>
      </dgm:t>
    </dgm:pt>
    <dgm:pt modelId="{5C736EA2-71C7-4037-90C4-7EDD7BB040E9}" type="sibTrans" cxnId="{BB527657-D827-4F39-9838-F607E7D06E17}">
      <dgm:prSet/>
      <dgm:spPr/>
      <dgm:t>
        <a:bodyPr/>
        <a:lstStyle/>
        <a:p>
          <a:endParaRPr lang="en-US"/>
        </a:p>
      </dgm:t>
    </dgm:pt>
    <dgm:pt modelId="{CE72B25E-45D5-4ECD-B7EC-F52DE2A5E74F}">
      <dgm:prSet phldrT="[Text]" custT="1"/>
      <dgm:spPr/>
      <dgm:t>
        <a:bodyPr/>
        <a:lstStyle/>
        <a:p>
          <a:r>
            <a: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Data capturing </a:t>
          </a:r>
          <a:endParaRPr lang="en-US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3586476-F6A0-4F56-822F-5B438A309307}" type="parTrans" cxnId="{E2760FCA-9924-4C54-BCD8-7A7ECD270F17}">
      <dgm:prSet/>
      <dgm:spPr/>
      <dgm:t>
        <a:bodyPr/>
        <a:lstStyle/>
        <a:p>
          <a:endParaRPr lang="en-US"/>
        </a:p>
      </dgm:t>
    </dgm:pt>
    <dgm:pt modelId="{F0F156F2-3759-4CD1-92F8-17D478C65032}" type="sibTrans" cxnId="{E2760FCA-9924-4C54-BCD8-7A7ECD270F17}">
      <dgm:prSet/>
      <dgm:spPr/>
      <dgm:t>
        <a:bodyPr/>
        <a:lstStyle/>
        <a:p>
          <a:endParaRPr lang="en-US"/>
        </a:p>
      </dgm:t>
    </dgm:pt>
    <dgm:pt modelId="{07FDB521-98D3-4174-B558-D12753F9BEAC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Capture collected data</a:t>
          </a:r>
          <a:endParaRPr lang="en-US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A14904B-570A-43EF-AFF1-B40F09453C3F}" type="parTrans" cxnId="{24022961-CF0A-4272-A4A0-819C40408829}">
      <dgm:prSet/>
      <dgm:spPr/>
      <dgm:t>
        <a:bodyPr/>
        <a:lstStyle/>
        <a:p>
          <a:endParaRPr lang="en-US"/>
        </a:p>
      </dgm:t>
    </dgm:pt>
    <dgm:pt modelId="{BE023DC1-1797-4B6B-BC5A-7BD2F60224DD}" type="sibTrans" cxnId="{24022961-CF0A-4272-A4A0-819C40408829}">
      <dgm:prSet/>
      <dgm:spPr/>
      <dgm:t>
        <a:bodyPr/>
        <a:lstStyle/>
        <a:p>
          <a:endParaRPr lang="en-US"/>
        </a:p>
      </dgm:t>
    </dgm:pt>
    <dgm:pt modelId="{A3DA81A7-8CCE-4869-8D4B-D6C947B21B44}">
      <dgm:prSet phldrT="[Text]" custT="1"/>
      <dgm:spPr/>
      <dgm:t>
        <a:bodyPr/>
        <a:lstStyle/>
        <a:p>
          <a:r>
            <a: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Reporting </a:t>
          </a:r>
          <a:endParaRPr lang="en-US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1120976-D17F-4C1E-80E3-47B738E9A248}" type="parTrans" cxnId="{8EBA12F3-8F3C-4EF9-97E6-A9F8083984BE}">
      <dgm:prSet/>
      <dgm:spPr/>
      <dgm:t>
        <a:bodyPr/>
        <a:lstStyle/>
        <a:p>
          <a:endParaRPr lang="en-US"/>
        </a:p>
      </dgm:t>
    </dgm:pt>
    <dgm:pt modelId="{F81283F2-AB7A-4DAE-960E-7D9920C92E30}" type="sibTrans" cxnId="{8EBA12F3-8F3C-4EF9-97E6-A9F8083984BE}">
      <dgm:prSet/>
      <dgm:spPr/>
      <dgm:t>
        <a:bodyPr/>
        <a:lstStyle/>
        <a:p>
          <a:endParaRPr lang="en-US"/>
        </a:p>
      </dgm:t>
    </dgm:pt>
    <dgm:pt modelId="{211DC40A-EE73-45A0-B3F6-30885AC9F1B2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Analyse data</a:t>
          </a:r>
          <a:endParaRPr lang="en-US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9B03AD8-3217-449E-BC2B-F1A98EFFD5B3}" type="parTrans" cxnId="{A42CAA3C-7F5D-4BD4-976A-2326F8F02866}">
      <dgm:prSet/>
      <dgm:spPr/>
      <dgm:t>
        <a:bodyPr/>
        <a:lstStyle/>
        <a:p>
          <a:endParaRPr lang="en-US"/>
        </a:p>
      </dgm:t>
    </dgm:pt>
    <dgm:pt modelId="{5546584B-281B-4C68-AC62-A8CED223672F}" type="sibTrans" cxnId="{A42CAA3C-7F5D-4BD4-976A-2326F8F02866}">
      <dgm:prSet/>
      <dgm:spPr/>
      <dgm:t>
        <a:bodyPr/>
        <a:lstStyle/>
        <a:p>
          <a:endParaRPr lang="en-US"/>
        </a:p>
      </dgm:t>
    </dgm:pt>
    <dgm:pt modelId="{E5F52BA6-CB0B-4C0F-8964-DE4FAE068886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Compile annual report </a:t>
          </a:r>
          <a:endParaRPr lang="en-US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4CCEBDE-0461-4D85-90D3-FECA6ED55E75}" type="parTrans" cxnId="{4CBEFBD3-2554-445D-9AC6-AD1DB8A3CE8A}">
      <dgm:prSet/>
      <dgm:spPr/>
      <dgm:t>
        <a:bodyPr/>
        <a:lstStyle/>
        <a:p>
          <a:endParaRPr lang="en-US"/>
        </a:p>
      </dgm:t>
    </dgm:pt>
    <dgm:pt modelId="{07E44ADC-BB82-485E-9435-8FD7EBC179C5}" type="sibTrans" cxnId="{4CBEFBD3-2554-445D-9AC6-AD1DB8A3CE8A}">
      <dgm:prSet/>
      <dgm:spPr/>
      <dgm:t>
        <a:bodyPr/>
        <a:lstStyle/>
        <a:p>
          <a:endParaRPr lang="en-US"/>
        </a:p>
      </dgm:t>
    </dgm:pt>
    <dgm:pt modelId="{F63B1B81-FDCE-4FF7-9133-886E1072352E}">
      <dgm:prSet custT="1"/>
      <dgm:spPr/>
      <dgm:t>
        <a:bodyPr/>
        <a:lstStyle/>
        <a:p>
          <a:r>
            <a: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Interventions</a:t>
          </a:r>
          <a:endParaRPr lang="en-US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2557BA4-3CAD-4591-918C-B00D6F3C6859}" type="parTrans" cxnId="{441E2493-58CC-4C4C-86F7-FA73AA129009}">
      <dgm:prSet/>
      <dgm:spPr/>
      <dgm:t>
        <a:bodyPr/>
        <a:lstStyle/>
        <a:p>
          <a:endParaRPr lang="en-US"/>
        </a:p>
      </dgm:t>
    </dgm:pt>
    <dgm:pt modelId="{0EDB389E-682D-425B-A254-A441CC9906BD}" type="sibTrans" cxnId="{441E2493-58CC-4C4C-86F7-FA73AA129009}">
      <dgm:prSet/>
      <dgm:spPr/>
      <dgm:t>
        <a:bodyPr/>
        <a:lstStyle/>
        <a:p>
          <a:endParaRPr lang="en-US"/>
        </a:p>
      </dgm:t>
    </dgm:pt>
    <dgm:pt modelId="{E584E548-3311-47C3-8543-B505C3E94F06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l"/>
          <a:r>
            <a: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Design and implement interventions</a:t>
          </a:r>
          <a:endParaRPr lang="en-US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847FD90-AEFE-4550-9B3E-875A70138259}" type="parTrans" cxnId="{F399F164-B17E-49DE-ADDE-9EE0F2889C58}">
      <dgm:prSet/>
      <dgm:spPr/>
      <dgm:t>
        <a:bodyPr/>
        <a:lstStyle/>
        <a:p>
          <a:endParaRPr lang="en-US"/>
        </a:p>
      </dgm:t>
    </dgm:pt>
    <dgm:pt modelId="{A932704E-6811-46F9-9A75-0F461EF8CAFF}" type="sibTrans" cxnId="{F399F164-B17E-49DE-ADDE-9EE0F2889C58}">
      <dgm:prSet/>
      <dgm:spPr/>
      <dgm:t>
        <a:bodyPr/>
        <a:lstStyle/>
        <a:p>
          <a:endParaRPr lang="en-US"/>
        </a:p>
      </dgm:t>
    </dgm:pt>
    <dgm:pt modelId="{6787E4FC-A18A-48AA-963E-4FF7BF0215AB}" type="pres">
      <dgm:prSet presAssocID="{9B37FC47-2E65-4611-962B-6E2B3B63D4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52C9086-A632-4D3B-922F-7B0BB56B01E4}" type="pres">
      <dgm:prSet presAssocID="{9B37FC47-2E65-4611-962B-6E2B3B63D4BA}" presName="tSp" presStyleCnt="0"/>
      <dgm:spPr/>
      <dgm:t>
        <a:bodyPr/>
        <a:lstStyle/>
        <a:p>
          <a:endParaRPr lang="en-ZA"/>
        </a:p>
      </dgm:t>
    </dgm:pt>
    <dgm:pt modelId="{DDA92192-7E09-4BB0-8C53-D9E474C0E448}" type="pres">
      <dgm:prSet presAssocID="{9B37FC47-2E65-4611-962B-6E2B3B63D4BA}" presName="bSp" presStyleCnt="0"/>
      <dgm:spPr/>
      <dgm:t>
        <a:bodyPr/>
        <a:lstStyle/>
        <a:p>
          <a:endParaRPr lang="en-ZA"/>
        </a:p>
      </dgm:t>
    </dgm:pt>
    <dgm:pt modelId="{306DFD1B-0C9D-4759-A62F-809F5BEA2352}" type="pres">
      <dgm:prSet presAssocID="{9B37FC47-2E65-4611-962B-6E2B3B63D4BA}" presName="process" presStyleCnt="0"/>
      <dgm:spPr/>
      <dgm:t>
        <a:bodyPr/>
        <a:lstStyle/>
        <a:p>
          <a:endParaRPr lang="en-ZA"/>
        </a:p>
      </dgm:t>
    </dgm:pt>
    <dgm:pt modelId="{11987C94-8218-4344-9F9B-E36421ACC62F}" type="pres">
      <dgm:prSet presAssocID="{6DBEA78A-9613-4D19-8193-D1E31846EFCC}" presName="composite1" presStyleCnt="0"/>
      <dgm:spPr/>
      <dgm:t>
        <a:bodyPr/>
        <a:lstStyle/>
        <a:p>
          <a:endParaRPr lang="en-ZA"/>
        </a:p>
      </dgm:t>
    </dgm:pt>
    <dgm:pt modelId="{FF5353BE-E3D0-4D99-BC22-2DD3527CF3F1}" type="pres">
      <dgm:prSet presAssocID="{6DBEA78A-9613-4D19-8193-D1E31846EFCC}" presName="dummyNode1" presStyleLbl="node1" presStyleIdx="0" presStyleCnt="4"/>
      <dgm:spPr/>
      <dgm:t>
        <a:bodyPr/>
        <a:lstStyle/>
        <a:p>
          <a:endParaRPr lang="en-ZA"/>
        </a:p>
      </dgm:t>
    </dgm:pt>
    <dgm:pt modelId="{F9EE0DC9-327D-4435-BF83-EE31D1B6069F}" type="pres">
      <dgm:prSet presAssocID="{6DBEA78A-9613-4D19-8193-D1E31846EFCC}" presName="childNode1" presStyleLbl="bgAcc1" presStyleIdx="0" presStyleCnt="4" custScaleY="136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DE682-7764-4E76-9635-B39484815139}" type="pres">
      <dgm:prSet presAssocID="{6DBEA78A-9613-4D19-8193-D1E31846EFCC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23C2B-2A2A-43CB-B3BD-94547393A6B9}" type="pres">
      <dgm:prSet presAssocID="{6DBEA78A-9613-4D19-8193-D1E31846EFCC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C61FEF8-B744-4F1F-8A54-392D22844DA7}" type="pres">
      <dgm:prSet presAssocID="{6DBEA78A-9613-4D19-8193-D1E31846EFCC}" presName="connSite1" presStyleCnt="0"/>
      <dgm:spPr/>
      <dgm:t>
        <a:bodyPr/>
        <a:lstStyle/>
        <a:p>
          <a:endParaRPr lang="en-ZA"/>
        </a:p>
      </dgm:t>
    </dgm:pt>
    <dgm:pt modelId="{F6A22D1C-C8C9-4726-B287-615C69FF32F3}" type="pres">
      <dgm:prSet presAssocID="{8EE2146E-5820-4D05-A51B-867592F91EB1}" presName="Name9" presStyleLbl="sibTrans2D1" presStyleIdx="0" presStyleCnt="3"/>
      <dgm:spPr/>
      <dgm:t>
        <a:bodyPr/>
        <a:lstStyle/>
        <a:p>
          <a:endParaRPr lang="en-ZA"/>
        </a:p>
      </dgm:t>
    </dgm:pt>
    <dgm:pt modelId="{B61870CE-1090-4D4D-9665-CDA8EB7257A0}" type="pres">
      <dgm:prSet presAssocID="{CE72B25E-45D5-4ECD-B7EC-F52DE2A5E74F}" presName="composite2" presStyleCnt="0"/>
      <dgm:spPr/>
      <dgm:t>
        <a:bodyPr/>
        <a:lstStyle/>
        <a:p>
          <a:endParaRPr lang="en-ZA"/>
        </a:p>
      </dgm:t>
    </dgm:pt>
    <dgm:pt modelId="{5FC9640F-4CD7-4C3B-86F8-8E684C164D81}" type="pres">
      <dgm:prSet presAssocID="{CE72B25E-45D5-4ECD-B7EC-F52DE2A5E74F}" presName="dummyNode2" presStyleLbl="node1" presStyleIdx="0" presStyleCnt="4"/>
      <dgm:spPr/>
      <dgm:t>
        <a:bodyPr/>
        <a:lstStyle/>
        <a:p>
          <a:endParaRPr lang="en-ZA"/>
        </a:p>
      </dgm:t>
    </dgm:pt>
    <dgm:pt modelId="{7094AC60-2F11-4259-8C15-6EEA60AA5CFA}" type="pres">
      <dgm:prSet presAssocID="{CE72B25E-45D5-4ECD-B7EC-F52DE2A5E74F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73B1E-19B6-4EFD-9999-665A3E43C08B}" type="pres">
      <dgm:prSet presAssocID="{CE72B25E-45D5-4ECD-B7EC-F52DE2A5E74F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099E1-E075-41A4-A622-E96A2B57D100}" type="pres">
      <dgm:prSet presAssocID="{CE72B25E-45D5-4ECD-B7EC-F52DE2A5E74F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2C734-ECBD-43C2-B557-E1406442976E}" type="pres">
      <dgm:prSet presAssocID="{CE72B25E-45D5-4ECD-B7EC-F52DE2A5E74F}" presName="connSite2" presStyleCnt="0"/>
      <dgm:spPr/>
      <dgm:t>
        <a:bodyPr/>
        <a:lstStyle/>
        <a:p>
          <a:endParaRPr lang="en-ZA"/>
        </a:p>
      </dgm:t>
    </dgm:pt>
    <dgm:pt modelId="{6F0A504B-B4AA-427C-B7F8-4387F06EAD19}" type="pres">
      <dgm:prSet presAssocID="{F0F156F2-3759-4CD1-92F8-17D478C65032}" presName="Name18" presStyleLbl="sibTrans2D1" presStyleIdx="1" presStyleCnt="3"/>
      <dgm:spPr/>
      <dgm:t>
        <a:bodyPr/>
        <a:lstStyle/>
        <a:p>
          <a:endParaRPr lang="en-ZA"/>
        </a:p>
      </dgm:t>
    </dgm:pt>
    <dgm:pt modelId="{6BBCC920-FC59-47F5-84D2-5FF3C5BC15D3}" type="pres">
      <dgm:prSet presAssocID="{A3DA81A7-8CCE-4869-8D4B-D6C947B21B44}" presName="composite1" presStyleCnt="0"/>
      <dgm:spPr/>
      <dgm:t>
        <a:bodyPr/>
        <a:lstStyle/>
        <a:p>
          <a:endParaRPr lang="en-ZA"/>
        </a:p>
      </dgm:t>
    </dgm:pt>
    <dgm:pt modelId="{677D70B5-CD15-4A53-97B0-F9482EC82A79}" type="pres">
      <dgm:prSet presAssocID="{A3DA81A7-8CCE-4869-8D4B-D6C947B21B44}" presName="dummyNode1" presStyleLbl="node1" presStyleIdx="1" presStyleCnt="4"/>
      <dgm:spPr/>
      <dgm:t>
        <a:bodyPr/>
        <a:lstStyle/>
        <a:p>
          <a:endParaRPr lang="en-ZA"/>
        </a:p>
      </dgm:t>
    </dgm:pt>
    <dgm:pt modelId="{1F246C71-6B34-4E44-B387-8F713469C871}" type="pres">
      <dgm:prSet presAssocID="{A3DA81A7-8CCE-4869-8D4B-D6C947B21B44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5686D-3739-4E3D-956C-241E05C2062B}" type="pres">
      <dgm:prSet presAssocID="{A3DA81A7-8CCE-4869-8D4B-D6C947B21B44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7F5A3-4009-4CEC-BB87-1780662524AA}" type="pres">
      <dgm:prSet presAssocID="{A3DA81A7-8CCE-4869-8D4B-D6C947B21B44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F7B878E-C82C-4091-AE38-E482E8809C2F}" type="pres">
      <dgm:prSet presAssocID="{A3DA81A7-8CCE-4869-8D4B-D6C947B21B44}" presName="connSite1" presStyleCnt="0"/>
      <dgm:spPr/>
      <dgm:t>
        <a:bodyPr/>
        <a:lstStyle/>
        <a:p>
          <a:endParaRPr lang="en-ZA"/>
        </a:p>
      </dgm:t>
    </dgm:pt>
    <dgm:pt modelId="{44E28DD5-A7D8-40CF-9AC0-A6C7C7C1436B}" type="pres">
      <dgm:prSet presAssocID="{F81283F2-AB7A-4DAE-960E-7D9920C92E30}" presName="Name9" presStyleLbl="sibTrans2D1" presStyleIdx="2" presStyleCnt="3"/>
      <dgm:spPr/>
      <dgm:t>
        <a:bodyPr/>
        <a:lstStyle/>
        <a:p>
          <a:endParaRPr lang="en-ZA"/>
        </a:p>
      </dgm:t>
    </dgm:pt>
    <dgm:pt modelId="{7E35AC8A-58C0-4B9E-A91E-054710653043}" type="pres">
      <dgm:prSet presAssocID="{F63B1B81-FDCE-4FF7-9133-886E1072352E}" presName="composite2" presStyleCnt="0"/>
      <dgm:spPr/>
      <dgm:t>
        <a:bodyPr/>
        <a:lstStyle/>
        <a:p>
          <a:endParaRPr lang="en-ZA"/>
        </a:p>
      </dgm:t>
    </dgm:pt>
    <dgm:pt modelId="{2B730026-AB98-46C1-A93F-8FB4F34431F7}" type="pres">
      <dgm:prSet presAssocID="{F63B1B81-FDCE-4FF7-9133-886E1072352E}" presName="dummyNode2" presStyleLbl="node1" presStyleIdx="2" presStyleCnt="4"/>
      <dgm:spPr/>
      <dgm:t>
        <a:bodyPr/>
        <a:lstStyle/>
        <a:p>
          <a:endParaRPr lang="en-ZA"/>
        </a:p>
      </dgm:t>
    </dgm:pt>
    <dgm:pt modelId="{DAE19C46-BABD-486C-89A0-A96EC20993BE}" type="pres">
      <dgm:prSet presAssocID="{F63B1B81-FDCE-4FF7-9133-886E1072352E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29D51-8670-4264-8D1B-2A343FF09A54}" type="pres">
      <dgm:prSet presAssocID="{F63B1B81-FDCE-4FF7-9133-886E1072352E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B88DB-0754-4BC0-BEF8-DDA34B04FA44}" type="pres">
      <dgm:prSet presAssocID="{F63B1B81-FDCE-4FF7-9133-886E1072352E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97BF8-B685-4618-A8DA-9C3B121C7E5B}" type="pres">
      <dgm:prSet presAssocID="{F63B1B81-FDCE-4FF7-9133-886E1072352E}" presName="connSite2" presStyleCnt="0"/>
      <dgm:spPr/>
      <dgm:t>
        <a:bodyPr/>
        <a:lstStyle/>
        <a:p>
          <a:endParaRPr lang="en-ZA"/>
        </a:p>
      </dgm:t>
    </dgm:pt>
  </dgm:ptLst>
  <dgm:cxnLst>
    <dgm:cxn modelId="{981EB5D1-106B-446E-8D2D-BA5CB1DEFA15}" type="presOf" srcId="{83513944-E5CE-408B-A67D-960531DEB69E}" destId="{22FDE682-7764-4E76-9635-B39484815139}" srcOrd="1" destOrd="0" presId="urn:microsoft.com/office/officeart/2005/8/layout/hProcess4"/>
    <dgm:cxn modelId="{4CBEFBD3-2554-445D-9AC6-AD1DB8A3CE8A}" srcId="{A3DA81A7-8CCE-4869-8D4B-D6C947B21B44}" destId="{E5F52BA6-CB0B-4C0F-8964-DE4FAE068886}" srcOrd="1" destOrd="0" parTransId="{14CCEBDE-0461-4D85-90D3-FECA6ED55E75}" sibTransId="{07E44ADC-BB82-485E-9435-8FD7EBC179C5}"/>
    <dgm:cxn modelId="{8EBA12F3-8F3C-4EF9-97E6-A9F8083984BE}" srcId="{9B37FC47-2E65-4611-962B-6E2B3B63D4BA}" destId="{A3DA81A7-8CCE-4869-8D4B-D6C947B21B44}" srcOrd="2" destOrd="0" parTransId="{31120976-D17F-4C1E-80E3-47B738E9A248}" sibTransId="{F81283F2-AB7A-4DAE-960E-7D9920C92E30}"/>
    <dgm:cxn modelId="{C7EE0836-CF8E-4AAD-B300-54A38EB814B7}" type="presOf" srcId="{211DC40A-EE73-45A0-B3F6-30885AC9F1B2}" destId="{E255686D-3739-4E3D-956C-241E05C2062B}" srcOrd="1" destOrd="0" presId="urn:microsoft.com/office/officeart/2005/8/layout/hProcess4"/>
    <dgm:cxn modelId="{645676B0-7F70-4A97-A96A-5471D9B7222A}" type="presOf" srcId="{07FDB521-98D3-4174-B558-D12753F9BEAC}" destId="{2C673B1E-19B6-4EFD-9999-665A3E43C08B}" srcOrd="1" destOrd="0" presId="urn:microsoft.com/office/officeart/2005/8/layout/hProcess4"/>
    <dgm:cxn modelId="{EFF8AC1B-2D06-42BA-87D1-375476E157A4}" type="presOf" srcId="{E5F52BA6-CB0B-4C0F-8964-DE4FAE068886}" destId="{E255686D-3739-4E3D-956C-241E05C2062B}" srcOrd="1" destOrd="1" presId="urn:microsoft.com/office/officeart/2005/8/layout/hProcess4"/>
    <dgm:cxn modelId="{EC764697-DE7C-406B-AEBF-828372FE059A}" type="presOf" srcId="{5CCA9070-E834-485A-9BA9-8BF0C6690DFA}" destId="{F9EE0DC9-327D-4435-BF83-EE31D1B6069F}" srcOrd="0" destOrd="1" presId="urn:microsoft.com/office/officeart/2005/8/layout/hProcess4"/>
    <dgm:cxn modelId="{0704176A-BA8D-4BA8-A777-F9BA332FAE99}" srcId="{6DBEA78A-9613-4D19-8193-D1E31846EFCC}" destId="{83513944-E5CE-408B-A67D-960531DEB69E}" srcOrd="0" destOrd="0" parTransId="{D032148A-37C0-40B9-9772-739EDFD807B0}" sibTransId="{DC0F056B-324D-4961-A239-3D612AFF4B09}"/>
    <dgm:cxn modelId="{F399F164-B17E-49DE-ADDE-9EE0F2889C58}" srcId="{F63B1B81-FDCE-4FF7-9133-886E1072352E}" destId="{E584E548-3311-47C3-8543-B505C3E94F06}" srcOrd="0" destOrd="0" parTransId="{E847FD90-AEFE-4550-9B3E-875A70138259}" sibTransId="{A932704E-6811-46F9-9A75-0F461EF8CAFF}"/>
    <dgm:cxn modelId="{B18C9837-F12A-4228-A0A5-D146465506C0}" type="presOf" srcId="{07FDB521-98D3-4174-B558-D12753F9BEAC}" destId="{7094AC60-2F11-4259-8C15-6EEA60AA5CFA}" srcOrd="0" destOrd="0" presId="urn:microsoft.com/office/officeart/2005/8/layout/hProcess4"/>
    <dgm:cxn modelId="{1C37E216-2926-471E-AC1A-6C9C69354077}" type="presOf" srcId="{E5F52BA6-CB0B-4C0F-8964-DE4FAE068886}" destId="{1F246C71-6B34-4E44-B387-8F713469C871}" srcOrd="0" destOrd="1" presId="urn:microsoft.com/office/officeart/2005/8/layout/hProcess4"/>
    <dgm:cxn modelId="{C838835E-A398-4167-899D-61F0F1FC704E}" type="presOf" srcId="{E584E548-3311-47C3-8543-B505C3E94F06}" destId="{40329D51-8670-4264-8D1B-2A343FF09A54}" srcOrd="1" destOrd="0" presId="urn:microsoft.com/office/officeart/2005/8/layout/hProcess4"/>
    <dgm:cxn modelId="{738A43DB-3B7E-4D27-90D6-10D3A0E7E850}" type="presOf" srcId="{F0F156F2-3759-4CD1-92F8-17D478C65032}" destId="{6F0A504B-B4AA-427C-B7F8-4387F06EAD19}" srcOrd="0" destOrd="0" presId="urn:microsoft.com/office/officeart/2005/8/layout/hProcess4"/>
    <dgm:cxn modelId="{E2760FCA-9924-4C54-BCD8-7A7ECD270F17}" srcId="{9B37FC47-2E65-4611-962B-6E2B3B63D4BA}" destId="{CE72B25E-45D5-4ECD-B7EC-F52DE2A5E74F}" srcOrd="1" destOrd="0" parTransId="{E3586476-F6A0-4F56-822F-5B438A309307}" sibTransId="{F0F156F2-3759-4CD1-92F8-17D478C65032}"/>
    <dgm:cxn modelId="{A666ED51-7661-4ACA-A4A6-D25E0777C3F4}" type="presOf" srcId="{211DC40A-EE73-45A0-B3F6-30885AC9F1B2}" destId="{1F246C71-6B34-4E44-B387-8F713469C871}" srcOrd="0" destOrd="0" presId="urn:microsoft.com/office/officeart/2005/8/layout/hProcess4"/>
    <dgm:cxn modelId="{16238CEF-8645-4948-86D7-EE2FF94E084B}" type="presOf" srcId="{E584E548-3311-47C3-8543-B505C3E94F06}" destId="{DAE19C46-BABD-486C-89A0-A96EC20993BE}" srcOrd="0" destOrd="0" presId="urn:microsoft.com/office/officeart/2005/8/layout/hProcess4"/>
    <dgm:cxn modelId="{A42CAA3C-7F5D-4BD4-976A-2326F8F02866}" srcId="{A3DA81A7-8CCE-4869-8D4B-D6C947B21B44}" destId="{211DC40A-EE73-45A0-B3F6-30885AC9F1B2}" srcOrd="0" destOrd="0" parTransId="{59B03AD8-3217-449E-BC2B-F1A98EFFD5B3}" sibTransId="{5546584B-281B-4C68-AC62-A8CED223672F}"/>
    <dgm:cxn modelId="{24022961-CF0A-4272-A4A0-819C40408829}" srcId="{CE72B25E-45D5-4ECD-B7EC-F52DE2A5E74F}" destId="{07FDB521-98D3-4174-B558-D12753F9BEAC}" srcOrd="0" destOrd="0" parTransId="{CA14904B-570A-43EF-AFF1-B40F09453C3F}" sibTransId="{BE023DC1-1797-4B6B-BC5A-7BD2F60224DD}"/>
    <dgm:cxn modelId="{441E2493-58CC-4C4C-86F7-FA73AA129009}" srcId="{9B37FC47-2E65-4611-962B-6E2B3B63D4BA}" destId="{F63B1B81-FDCE-4FF7-9133-886E1072352E}" srcOrd="3" destOrd="0" parTransId="{A2557BA4-3CAD-4591-918C-B00D6F3C6859}" sibTransId="{0EDB389E-682D-425B-A254-A441CC9906BD}"/>
    <dgm:cxn modelId="{017322F5-E771-4517-A9F2-6EA01155B3BB}" type="presOf" srcId="{CE72B25E-45D5-4ECD-B7EC-F52DE2A5E74F}" destId="{B4F099E1-E075-41A4-A622-E96A2B57D100}" srcOrd="0" destOrd="0" presId="urn:microsoft.com/office/officeart/2005/8/layout/hProcess4"/>
    <dgm:cxn modelId="{84E8FD87-B794-41B6-A19E-438C9DB1A121}" srcId="{9B37FC47-2E65-4611-962B-6E2B3B63D4BA}" destId="{6DBEA78A-9613-4D19-8193-D1E31846EFCC}" srcOrd="0" destOrd="0" parTransId="{5CC6CCC6-78DC-4892-81C7-923C78CD5E59}" sibTransId="{8EE2146E-5820-4D05-A51B-867592F91EB1}"/>
    <dgm:cxn modelId="{33409BB3-F2BC-4C5E-ADBF-BEC8F2B333E1}" type="presOf" srcId="{83513944-E5CE-408B-A67D-960531DEB69E}" destId="{F9EE0DC9-327D-4435-BF83-EE31D1B6069F}" srcOrd="0" destOrd="0" presId="urn:microsoft.com/office/officeart/2005/8/layout/hProcess4"/>
    <dgm:cxn modelId="{B9E999DF-9F40-4E88-B82D-EF419FE6F210}" type="presOf" srcId="{F81283F2-AB7A-4DAE-960E-7D9920C92E30}" destId="{44E28DD5-A7D8-40CF-9AC0-A6C7C7C1436B}" srcOrd="0" destOrd="0" presId="urn:microsoft.com/office/officeart/2005/8/layout/hProcess4"/>
    <dgm:cxn modelId="{47AC5D55-1B25-4945-A866-A417A668A93F}" type="presOf" srcId="{5CCA9070-E834-485A-9BA9-8BF0C6690DFA}" destId="{22FDE682-7764-4E76-9635-B39484815139}" srcOrd="1" destOrd="1" presId="urn:microsoft.com/office/officeart/2005/8/layout/hProcess4"/>
    <dgm:cxn modelId="{6AF0D5DB-7CEA-4D06-A38C-E41C8DDF0DC3}" type="presOf" srcId="{8EE2146E-5820-4D05-A51B-867592F91EB1}" destId="{F6A22D1C-C8C9-4726-B287-615C69FF32F3}" srcOrd="0" destOrd="0" presId="urn:microsoft.com/office/officeart/2005/8/layout/hProcess4"/>
    <dgm:cxn modelId="{D8053CCA-E832-4E1A-B910-DAA09D475993}" type="presOf" srcId="{A3DA81A7-8CCE-4869-8D4B-D6C947B21B44}" destId="{B297F5A3-4009-4CEC-BB87-1780662524AA}" srcOrd="0" destOrd="0" presId="urn:microsoft.com/office/officeart/2005/8/layout/hProcess4"/>
    <dgm:cxn modelId="{2A56FFF8-40BC-49B1-84E0-86527339CB9B}" type="presOf" srcId="{F63B1B81-FDCE-4FF7-9133-886E1072352E}" destId="{F71B88DB-0754-4BC0-BEF8-DDA34B04FA44}" srcOrd="0" destOrd="0" presId="urn:microsoft.com/office/officeart/2005/8/layout/hProcess4"/>
    <dgm:cxn modelId="{BFDB998B-BE54-43D8-AB5F-81945AB5F2FE}" type="presOf" srcId="{9B37FC47-2E65-4611-962B-6E2B3B63D4BA}" destId="{6787E4FC-A18A-48AA-963E-4FF7BF0215AB}" srcOrd="0" destOrd="0" presId="urn:microsoft.com/office/officeart/2005/8/layout/hProcess4"/>
    <dgm:cxn modelId="{BB527657-D827-4F39-9838-F607E7D06E17}" srcId="{6DBEA78A-9613-4D19-8193-D1E31846EFCC}" destId="{5CCA9070-E834-485A-9BA9-8BF0C6690DFA}" srcOrd="1" destOrd="0" parTransId="{C04B0A24-CF90-436E-86C2-52FB02CAF3C2}" sibTransId="{5C736EA2-71C7-4037-90C4-7EDD7BB040E9}"/>
    <dgm:cxn modelId="{A48BD859-B466-4B6D-ACCB-35EF309E6CFA}" type="presOf" srcId="{6DBEA78A-9613-4D19-8193-D1E31846EFCC}" destId="{40123C2B-2A2A-43CB-B3BD-94547393A6B9}" srcOrd="0" destOrd="0" presId="urn:microsoft.com/office/officeart/2005/8/layout/hProcess4"/>
    <dgm:cxn modelId="{68874785-8E2D-4776-A2C6-A397D4E1B662}" type="presParOf" srcId="{6787E4FC-A18A-48AA-963E-4FF7BF0215AB}" destId="{952C9086-A632-4D3B-922F-7B0BB56B01E4}" srcOrd="0" destOrd="0" presId="urn:microsoft.com/office/officeart/2005/8/layout/hProcess4"/>
    <dgm:cxn modelId="{46740EE6-6935-4C04-A048-770F09C506D2}" type="presParOf" srcId="{6787E4FC-A18A-48AA-963E-4FF7BF0215AB}" destId="{DDA92192-7E09-4BB0-8C53-D9E474C0E448}" srcOrd="1" destOrd="0" presId="urn:microsoft.com/office/officeart/2005/8/layout/hProcess4"/>
    <dgm:cxn modelId="{50D7431D-72D8-4661-86BE-BC62DD541280}" type="presParOf" srcId="{6787E4FC-A18A-48AA-963E-4FF7BF0215AB}" destId="{306DFD1B-0C9D-4759-A62F-809F5BEA2352}" srcOrd="2" destOrd="0" presId="urn:microsoft.com/office/officeart/2005/8/layout/hProcess4"/>
    <dgm:cxn modelId="{A62BAF38-E7D2-4A9B-83E0-0134B0BCCD03}" type="presParOf" srcId="{306DFD1B-0C9D-4759-A62F-809F5BEA2352}" destId="{11987C94-8218-4344-9F9B-E36421ACC62F}" srcOrd="0" destOrd="0" presId="urn:microsoft.com/office/officeart/2005/8/layout/hProcess4"/>
    <dgm:cxn modelId="{2C07BF14-BA0A-48BC-B0A0-17786D3C1629}" type="presParOf" srcId="{11987C94-8218-4344-9F9B-E36421ACC62F}" destId="{FF5353BE-E3D0-4D99-BC22-2DD3527CF3F1}" srcOrd="0" destOrd="0" presId="urn:microsoft.com/office/officeart/2005/8/layout/hProcess4"/>
    <dgm:cxn modelId="{73D9FD3C-3701-4DE4-8AF5-44A285CF281C}" type="presParOf" srcId="{11987C94-8218-4344-9F9B-E36421ACC62F}" destId="{F9EE0DC9-327D-4435-BF83-EE31D1B6069F}" srcOrd="1" destOrd="0" presId="urn:microsoft.com/office/officeart/2005/8/layout/hProcess4"/>
    <dgm:cxn modelId="{7170C13A-2DA8-4208-86BB-7490F4980431}" type="presParOf" srcId="{11987C94-8218-4344-9F9B-E36421ACC62F}" destId="{22FDE682-7764-4E76-9635-B39484815139}" srcOrd="2" destOrd="0" presId="urn:microsoft.com/office/officeart/2005/8/layout/hProcess4"/>
    <dgm:cxn modelId="{285B966E-2A70-4C93-9A61-AE5D7DDEE3F8}" type="presParOf" srcId="{11987C94-8218-4344-9F9B-E36421ACC62F}" destId="{40123C2B-2A2A-43CB-B3BD-94547393A6B9}" srcOrd="3" destOrd="0" presId="urn:microsoft.com/office/officeart/2005/8/layout/hProcess4"/>
    <dgm:cxn modelId="{74A86ECF-03D7-43F4-9BE8-5A824CA91295}" type="presParOf" srcId="{11987C94-8218-4344-9F9B-E36421ACC62F}" destId="{BC61FEF8-B744-4F1F-8A54-392D22844DA7}" srcOrd="4" destOrd="0" presId="urn:microsoft.com/office/officeart/2005/8/layout/hProcess4"/>
    <dgm:cxn modelId="{22F892D7-D636-456F-8423-1349246D68E6}" type="presParOf" srcId="{306DFD1B-0C9D-4759-A62F-809F5BEA2352}" destId="{F6A22D1C-C8C9-4726-B287-615C69FF32F3}" srcOrd="1" destOrd="0" presId="urn:microsoft.com/office/officeart/2005/8/layout/hProcess4"/>
    <dgm:cxn modelId="{7EBF811C-0934-480B-BAD6-FEDB3A5A84F0}" type="presParOf" srcId="{306DFD1B-0C9D-4759-A62F-809F5BEA2352}" destId="{B61870CE-1090-4D4D-9665-CDA8EB7257A0}" srcOrd="2" destOrd="0" presId="urn:microsoft.com/office/officeart/2005/8/layout/hProcess4"/>
    <dgm:cxn modelId="{E7E7AFDE-9B6E-4753-BB04-40967AA922FF}" type="presParOf" srcId="{B61870CE-1090-4D4D-9665-CDA8EB7257A0}" destId="{5FC9640F-4CD7-4C3B-86F8-8E684C164D81}" srcOrd="0" destOrd="0" presId="urn:microsoft.com/office/officeart/2005/8/layout/hProcess4"/>
    <dgm:cxn modelId="{3B17F36B-397C-4A95-B97A-B9588591168C}" type="presParOf" srcId="{B61870CE-1090-4D4D-9665-CDA8EB7257A0}" destId="{7094AC60-2F11-4259-8C15-6EEA60AA5CFA}" srcOrd="1" destOrd="0" presId="urn:microsoft.com/office/officeart/2005/8/layout/hProcess4"/>
    <dgm:cxn modelId="{1266E25A-F0A5-49B4-B2F9-433F7CD11520}" type="presParOf" srcId="{B61870CE-1090-4D4D-9665-CDA8EB7257A0}" destId="{2C673B1E-19B6-4EFD-9999-665A3E43C08B}" srcOrd="2" destOrd="0" presId="urn:microsoft.com/office/officeart/2005/8/layout/hProcess4"/>
    <dgm:cxn modelId="{24EF6108-75B2-4B5B-B45F-13E49ECD3F9B}" type="presParOf" srcId="{B61870CE-1090-4D4D-9665-CDA8EB7257A0}" destId="{B4F099E1-E075-41A4-A622-E96A2B57D100}" srcOrd="3" destOrd="0" presId="urn:microsoft.com/office/officeart/2005/8/layout/hProcess4"/>
    <dgm:cxn modelId="{1FCD2BDE-1982-42DB-BFC9-E7BD02C69885}" type="presParOf" srcId="{B61870CE-1090-4D4D-9665-CDA8EB7257A0}" destId="{09B2C734-ECBD-43C2-B557-E1406442976E}" srcOrd="4" destOrd="0" presId="urn:microsoft.com/office/officeart/2005/8/layout/hProcess4"/>
    <dgm:cxn modelId="{6B2512C2-FBDD-4ED1-9197-293F32883EFD}" type="presParOf" srcId="{306DFD1B-0C9D-4759-A62F-809F5BEA2352}" destId="{6F0A504B-B4AA-427C-B7F8-4387F06EAD19}" srcOrd="3" destOrd="0" presId="urn:microsoft.com/office/officeart/2005/8/layout/hProcess4"/>
    <dgm:cxn modelId="{F7FAA866-118B-4BEB-8535-45AD92B9029E}" type="presParOf" srcId="{306DFD1B-0C9D-4759-A62F-809F5BEA2352}" destId="{6BBCC920-FC59-47F5-84D2-5FF3C5BC15D3}" srcOrd="4" destOrd="0" presId="urn:microsoft.com/office/officeart/2005/8/layout/hProcess4"/>
    <dgm:cxn modelId="{4F562E8C-F9B3-4700-9F6E-6C7D4EBFC710}" type="presParOf" srcId="{6BBCC920-FC59-47F5-84D2-5FF3C5BC15D3}" destId="{677D70B5-CD15-4A53-97B0-F9482EC82A79}" srcOrd="0" destOrd="0" presId="urn:microsoft.com/office/officeart/2005/8/layout/hProcess4"/>
    <dgm:cxn modelId="{FC0D193C-D33D-45C0-90D9-5BD41ACB8BDD}" type="presParOf" srcId="{6BBCC920-FC59-47F5-84D2-5FF3C5BC15D3}" destId="{1F246C71-6B34-4E44-B387-8F713469C871}" srcOrd="1" destOrd="0" presId="urn:microsoft.com/office/officeart/2005/8/layout/hProcess4"/>
    <dgm:cxn modelId="{3770EF49-FB3A-49A8-8A36-7D3BFDAFFA73}" type="presParOf" srcId="{6BBCC920-FC59-47F5-84D2-5FF3C5BC15D3}" destId="{E255686D-3739-4E3D-956C-241E05C2062B}" srcOrd="2" destOrd="0" presId="urn:microsoft.com/office/officeart/2005/8/layout/hProcess4"/>
    <dgm:cxn modelId="{8A51421A-8240-4771-8774-76C538F1C4E3}" type="presParOf" srcId="{6BBCC920-FC59-47F5-84D2-5FF3C5BC15D3}" destId="{B297F5A3-4009-4CEC-BB87-1780662524AA}" srcOrd="3" destOrd="0" presId="urn:microsoft.com/office/officeart/2005/8/layout/hProcess4"/>
    <dgm:cxn modelId="{FD0A5DF3-1B52-4171-84D3-DC9DE160628A}" type="presParOf" srcId="{6BBCC920-FC59-47F5-84D2-5FF3C5BC15D3}" destId="{FF7B878E-C82C-4091-AE38-E482E8809C2F}" srcOrd="4" destOrd="0" presId="urn:microsoft.com/office/officeart/2005/8/layout/hProcess4"/>
    <dgm:cxn modelId="{6011C448-D2A0-4B51-A034-0FE4387A5E36}" type="presParOf" srcId="{306DFD1B-0C9D-4759-A62F-809F5BEA2352}" destId="{44E28DD5-A7D8-40CF-9AC0-A6C7C7C1436B}" srcOrd="5" destOrd="0" presId="urn:microsoft.com/office/officeart/2005/8/layout/hProcess4"/>
    <dgm:cxn modelId="{D104289E-9FEF-4BAA-A21B-97969F5C960A}" type="presParOf" srcId="{306DFD1B-0C9D-4759-A62F-809F5BEA2352}" destId="{7E35AC8A-58C0-4B9E-A91E-054710653043}" srcOrd="6" destOrd="0" presId="urn:microsoft.com/office/officeart/2005/8/layout/hProcess4"/>
    <dgm:cxn modelId="{F7C596EC-0844-44E2-99DC-C183B9DE09E1}" type="presParOf" srcId="{7E35AC8A-58C0-4B9E-A91E-054710653043}" destId="{2B730026-AB98-46C1-A93F-8FB4F34431F7}" srcOrd="0" destOrd="0" presId="urn:microsoft.com/office/officeart/2005/8/layout/hProcess4"/>
    <dgm:cxn modelId="{454BBEB5-3367-43F9-8A5E-B0414B6A948F}" type="presParOf" srcId="{7E35AC8A-58C0-4B9E-A91E-054710653043}" destId="{DAE19C46-BABD-486C-89A0-A96EC20993BE}" srcOrd="1" destOrd="0" presId="urn:microsoft.com/office/officeart/2005/8/layout/hProcess4"/>
    <dgm:cxn modelId="{1140545D-E1C9-4309-8B64-393F14F1B6FD}" type="presParOf" srcId="{7E35AC8A-58C0-4B9E-A91E-054710653043}" destId="{40329D51-8670-4264-8D1B-2A343FF09A54}" srcOrd="2" destOrd="0" presId="urn:microsoft.com/office/officeart/2005/8/layout/hProcess4"/>
    <dgm:cxn modelId="{820191B4-8CA5-4AAA-86E7-2C0216AA9D0D}" type="presParOf" srcId="{7E35AC8A-58C0-4B9E-A91E-054710653043}" destId="{F71B88DB-0754-4BC0-BEF8-DDA34B04FA44}" srcOrd="3" destOrd="0" presId="urn:microsoft.com/office/officeart/2005/8/layout/hProcess4"/>
    <dgm:cxn modelId="{AA8D73DE-5C29-4E38-A9A7-F99695C93C44}" type="presParOf" srcId="{7E35AC8A-58C0-4B9E-A91E-054710653043}" destId="{4ED97BF8-B685-4618-A8DA-9C3B121C7E5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638409-3B58-4F94-8EDB-30641F184E6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78B432-C829-402E-8C9E-3CF645745D00}">
      <dgm:prSet phldrT="[Text]" custT="1"/>
      <dgm:spPr/>
      <dgm:t>
        <a:bodyPr/>
        <a:lstStyle/>
        <a:p>
          <a:r>
            <a: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AgriBEE Fund</a:t>
          </a:r>
          <a:endParaRPr lang="en-US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04E146B-1097-4735-B810-346BCDBA6CC3}" type="parTrans" cxnId="{4C07F0A3-610E-4885-9F68-712CB7AD2103}">
      <dgm:prSet/>
      <dgm:spPr/>
      <dgm:t>
        <a:bodyPr/>
        <a:lstStyle/>
        <a:p>
          <a:endParaRPr lang="en-US"/>
        </a:p>
      </dgm:t>
    </dgm:pt>
    <dgm:pt modelId="{B4AA6999-DD89-45B2-B086-593FE7B9CF99}" type="sibTrans" cxnId="{4C07F0A3-610E-4885-9F68-712CB7AD2103}">
      <dgm:prSet/>
      <dgm:spPr/>
      <dgm:t>
        <a:bodyPr/>
        <a:lstStyle/>
        <a:p>
          <a:endParaRPr lang="en-US"/>
        </a:p>
      </dgm:t>
    </dgm:pt>
    <dgm:pt modelId="{688756CD-9F90-4AB0-B8AF-8F6EC4FFAD91}">
      <dgm:prSet phldrT="[Text]" custT="1"/>
      <dgm:spPr/>
      <dgm:t>
        <a:bodyPr/>
        <a:lstStyle/>
        <a:p>
          <a:r>
            <a: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Equity acquisition</a:t>
          </a:r>
          <a:endParaRPr lang="en-US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FB0FE24-27FE-4006-9339-9ABA1209FC9E}" type="parTrans" cxnId="{6A04132D-80D4-4AA1-8414-58113A58508F}">
      <dgm:prSet/>
      <dgm:spPr/>
      <dgm:t>
        <a:bodyPr/>
        <a:lstStyle/>
        <a:p>
          <a:endParaRPr lang="en-US"/>
        </a:p>
      </dgm:t>
    </dgm:pt>
    <dgm:pt modelId="{8A1C43DE-EF81-4C77-BA24-AF83B0A50B3F}" type="sibTrans" cxnId="{6A04132D-80D4-4AA1-8414-58113A58508F}">
      <dgm:prSet/>
      <dgm:spPr/>
      <dgm:t>
        <a:bodyPr/>
        <a:lstStyle/>
        <a:p>
          <a:endParaRPr lang="en-US"/>
        </a:p>
      </dgm:t>
    </dgm:pt>
    <dgm:pt modelId="{D731489A-6D28-4BFD-A90D-8E7240BFE514}">
      <dgm:prSet phldrT="[Text]" custT="1"/>
      <dgm:spPr/>
      <dgm:t>
        <a:bodyPr/>
        <a:lstStyle/>
        <a:p>
          <a:r>
            <a: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New equity</a:t>
          </a:r>
          <a:endParaRPr lang="en-US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7C9ADA0-141D-413B-B61A-A6EEF457B026}" type="parTrans" cxnId="{03A8EF34-4A4D-4864-87E9-90460FAA4963}">
      <dgm:prSet/>
      <dgm:spPr/>
      <dgm:t>
        <a:bodyPr/>
        <a:lstStyle/>
        <a:p>
          <a:endParaRPr lang="en-US"/>
        </a:p>
      </dgm:t>
    </dgm:pt>
    <dgm:pt modelId="{AB5D9645-8651-47C7-A558-FF9891D3A833}" type="sibTrans" cxnId="{03A8EF34-4A4D-4864-87E9-90460FAA4963}">
      <dgm:prSet/>
      <dgm:spPr/>
      <dgm:t>
        <a:bodyPr/>
        <a:lstStyle/>
        <a:p>
          <a:endParaRPr lang="en-US"/>
        </a:p>
      </dgm:t>
    </dgm:pt>
    <dgm:pt modelId="{CDB1A854-7EC6-4549-BD69-4D5989BF3541}">
      <dgm:prSet phldrT="[Text]" custT="1"/>
      <dgm:spPr/>
      <dgm:t>
        <a:bodyPr/>
        <a:lstStyle/>
        <a:p>
          <a:r>
            <a: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Increasing equity ownership</a:t>
          </a:r>
          <a:endParaRPr lang="en-US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4C3D198-FAF4-4AEE-8837-1A40B91CBA84}" type="parTrans" cxnId="{85AD5966-C3A5-4223-862F-F0776432526D}">
      <dgm:prSet/>
      <dgm:spPr/>
      <dgm:t>
        <a:bodyPr/>
        <a:lstStyle/>
        <a:p>
          <a:endParaRPr lang="en-US"/>
        </a:p>
      </dgm:t>
    </dgm:pt>
    <dgm:pt modelId="{2216938C-9F5F-49CF-83D2-AD66C0A0027A}" type="sibTrans" cxnId="{85AD5966-C3A5-4223-862F-F0776432526D}">
      <dgm:prSet/>
      <dgm:spPr/>
      <dgm:t>
        <a:bodyPr/>
        <a:lstStyle/>
        <a:p>
          <a:endParaRPr lang="en-US"/>
        </a:p>
      </dgm:t>
    </dgm:pt>
    <dgm:pt modelId="{0E9505DB-3E55-4C90-97EB-0178852EBEA6}">
      <dgm:prSet phldrT="[Text]" custT="1"/>
      <dgm:spPr/>
      <dgm:t>
        <a:bodyPr/>
        <a:lstStyle/>
        <a:p>
          <a:r>
            <a: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Value adding/processing</a:t>
          </a:r>
          <a:endParaRPr lang="en-US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ECF90BD-C21A-41E3-BD05-4EC1B4E8E871}" type="parTrans" cxnId="{6E8503A5-8F58-4638-8D87-2CA6C80164A2}">
      <dgm:prSet/>
      <dgm:spPr/>
      <dgm:t>
        <a:bodyPr/>
        <a:lstStyle/>
        <a:p>
          <a:endParaRPr lang="en-US"/>
        </a:p>
      </dgm:t>
    </dgm:pt>
    <dgm:pt modelId="{2ADC2818-9C85-43FC-BF1E-E19762D2BB9F}" type="sibTrans" cxnId="{6E8503A5-8F58-4638-8D87-2CA6C80164A2}">
      <dgm:prSet/>
      <dgm:spPr/>
      <dgm:t>
        <a:bodyPr/>
        <a:lstStyle/>
        <a:p>
          <a:endParaRPr lang="en-US"/>
        </a:p>
      </dgm:t>
    </dgm:pt>
    <dgm:pt modelId="{94C607E9-77A1-4074-9FD8-E0CE5C053BE0}">
      <dgm:prSet phldrT="[Text]" custT="1"/>
      <dgm:spPr/>
      <dgm:t>
        <a:bodyPr/>
        <a:lstStyle/>
        <a:p>
          <a:r>
            <a: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Start-up processing/value adding businesses</a:t>
          </a:r>
          <a:endParaRPr lang="en-US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81A4556-AA49-4B21-8A2B-C4BD304CAF31}" type="parTrans" cxnId="{9A009CFB-49F2-47D1-A473-14E911118EF8}">
      <dgm:prSet/>
      <dgm:spPr/>
      <dgm:t>
        <a:bodyPr/>
        <a:lstStyle/>
        <a:p>
          <a:endParaRPr lang="en-US"/>
        </a:p>
      </dgm:t>
    </dgm:pt>
    <dgm:pt modelId="{963A60DE-6431-4274-AC5D-BA2D9AD1BA40}" type="sibTrans" cxnId="{9A009CFB-49F2-47D1-A473-14E911118EF8}">
      <dgm:prSet/>
      <dgm:spPr/>
      <dgm:t>
        <a:bodyPr/>
        <a:lstStyle/>
        <a:p>
          <a:endParaRPr lang="en-US"/>
        </a:p>
      </dgm:t>
    </dgm:pt>
    <dgm:pt modelId="{511E1CE1-9F92-4BE8-87B3-4DD893D0D12D}">
      <dgm:prSet custT="1"/>
      <dgm:spPr/>
      <dgm:t>
        <a:bodyPr/>
        <a:lstStyle/>
        <a:p>
          <a:r>
            <a: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Existing processing/value adding businesses requiring expansionary capital</a:t>
          </a:r>
          <a:endParaRPr lang="en-US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E6FC348-1883-4950-8391-D41F22BF94A3}" type="parTrans" cxnId="{454EFAEC-DC63-4B8C-8304-B2F710053B22}">
      <dgm:prSet/>
      <dgm:spPr/>
      <dgm:t>
        <a:bodyPr/>
        <a:lstStyle/>
        <a:p>
          <a:endParaRPr lang="en-US"/>
        </a:p>
      </dgm:t>
    </dgm:pt>
    <dgm:pt modelId="{563D4CB9-DC86-412C-ACB1-4053CD537A8C}" type="sibTrans" cxnId="{454EFAEC-DC63-4B8C-8304-B2F710053B22}">
      <dgm:prSet/>
      <dgm:spPr/>
      <dgm:t>
        <a:bodyPr/>
        <a:lstStyle/>
        <a:p>
          <a:endParaRPr lang="en-US"/>
        </a:p>
      </dgm:t>
    </dgm:pt>
    <dgm:pt modelId="{181D2AF9-E4EF-4CB2-9950-F4AA0D8AFA93}" type="pres">
      <dgm:prSet presAssocID="{92638409-3B58-4F94-8EDB-30641F184E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C7D8BC8-D286-484C-B977-F3251CD7BBE3}" type="pres">
      <dgm:prSet presAssocID="{4078B432-C829-402E-8C9E-3CF645745D00}" presName="hierRoot1" presStyleCnt="0"/>
      <dgm:spPr/>
    </dgm:pt>
    <dgm:pt modelId="{0EFA0402-F659-4F28-BB92-5EB2621AD1AA}" type="pres">
      <dgm:prSet presAssocID="{4078B432-C829-402E-8C9E-3CF645745D00}" presName="composite" presStyleCnt="0"/>
      <dgm:spPr/>
    </dgm:pt>
    <dgm:pt modelId="{89F113F9-FB46-4C88-808D-0C332DAA709A}" type="pres">
      <dgm:prSet presAssocID="{4078B432-C829-402E-8C9E-3CF645745D00}" presName="background" presStyleLbl="node0" presStyleIdx="0" presStyleCnt="1"/>
      <dgm:spPr/>
    </dgm:pt>
    <dgm:pt modelId="{FE45ACCF-138C-49C4-AFD8-7B300C5A9D63}" type="pres">
      <dgm:prSet presAssocID="{4078B432-C829-402E-8C9E-3CF645745D0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ED9710-AA8A-4C74-848D-3632438559CC}" type="pres">
      <dgm:prSet presAssocID="{4078B432-C829-402E-8C9E-3CF645745D00}" presName="hierChild2" presStyleCnt="0"/>
      <dgm:spPr/>
    </dgm:pt>
    <dgm:pt modelId="{DF0B51A4-DCFD-4FF9-B5F9-5A7BA21E4748}" type="pres">
      <dgm:prSet presAssocID="{7FB0FE24-27FE-4006-9339-9ABA1209FC9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A671B0A-9C9D-4193-9067-1EA4299BDC00}" type="pres">
      <dgm:prSet presAssocID="{688756CD-9F90-4AB0-B8AF-8F6EC4FFAD91}" presName="hierRoot2" presStyleCnt="0"/>
      <dgm:spPr/>
    </dgm:pt>
    <dgm:pt modelId="{07B8CB35-E44D-499E-8982-B227E49C192E}" type="pres">
      <dgm:prSet presAssocID="{688756CD-9F90-4AB0-B8AF-8F6EC4FFAD91}" presName="composite2" presStyleCnt="0"/>
      <dgm:spPr/>
    </dgm:pt>
    <dgm:pt modelId="{DD0E462A-AC99-41F6-B27A-29A46AB27615}" type="pres">
      <dgm:prSet presAssocID="{688756CD-9F90-4AB0-B8AF-8F6EC4FFAD91}" presName="background2" presStyleLbl="node2" presStyleIdx="0" presStyleCnt="2"/>
      <dgm:spPr/>
    </dgm:pt>
    <dgm:pt modelId="{86D2DD45-4931-4859-94DF-4F6CF3EC7F20}" type="pres">
      <dgm:prSet presAssocID="{688756CD-9F90-4AB0-B8AF-8F6EC4FFAD9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2FEF81-6F2B-411C-B579-895F9DFC96BF}" type="pres">
      <dgm:prSet presAssocID="{688756CD-9F90-4AB0-B8AF-8F6EC4FFAD91}" presName="hierChild3" presStyleCnt="0"/>
      <dgm:spPr/>
    </dgm:pt>
    <dgm:pt modelId="{9C9FC741-EDDF-49C7-BB88-DBC4A19F3708}" type="pres">
      <dgm:prSet presAssocID="{17C9ADA0-141D-413B-B61A-A6EEF457B026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F65EB0C-40F7-497F-888A-5127377A6355}" type="pres">
      <dgm:prSet presAssocID="{D731489A-6D28-4BFD-A90D-8E7240BFE514}" presName="hierRoot3" presStyleCnt="0"/>
      <dgm:spPr/>
    </dgm:pt>
    <dgm:pt modelId="{4442A209-314A-48FC-92E5-474365D1BEAE}" type="pres">
      <dgm:prSet presAssocID="{D731489A-6D28-4BFD-A90D-8E7240BFE514}" presName="composite3" presStyleCnt="0"/>
      <dgm:spPr/>
    </dgm:pt>
    <dgm:pt modelId="{32C65C4E-295C-47DE-B3E9-D11FB6E521FE}" type="pres">
      <dgm:prSet presAssocID="{D731489A-6D28-4BFD-A90D-8E7240BFE514}" presName="background3" presStyleLbl="node3" presStyleIdx="0" presStyleCnt="4"/>
      <dgm:spPr/>
    </dgm:pt>
    <dgm:pt modelId="{772E3D6C-6220-4E7B-B92E-F24D86A8F737}" type="pres">
      <dgm:prSet presAssocID="{D731489A-6D28-4BFD-A90D-8E7240BFE514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ECA165-7761-4000-8C7B-EAB330ADAD76}" type="pres">
      <dgm:prSet presAssocID="{D731489A-6D28-4BFD-A90D-8E7240BFE514}" presName="hierChild4" presStyleCnt="0"/>
      <dgm:spPr/>
    </dgm:pt>
    <dgm:pt modelId="{022D9EA4-0397-4305-9482-E1230B1761F0}" type="pres">
      <dgm:prSet presAssocID="{C4C3D198-FAF4-4AEE-8837-1A40B91CBA84}" presName="Name17" presStyleLbl="parChTrans1D3" presStyleIdx="1" presStyleCnt="4"/>
      <dgm:spPr/>
      <dgm:t>
        <a:bodyPr/>
        <a:lstStyle/>
        <a:p>
          <a:endParaRPr lang="en-US"/>
        </a:p>
      </dgm:t>
    </dgm:pt>
    <dgm:pt modelId="{F521C7B2-98A9-4CC8-A9B4-FDD6045748A4}" type="pres">
      <dgm:prSet presAssocID="{CDB1A854-7EC6-4549-BD69-4D5989BF3541}" presName="hierRoot3" presStyleCnt="0"/>
      <dgm:spPr/>
    </dgm:pt>
    <dgm:pt modelId="{42CFC4AC-396F-4471-9CC7-705CEBB17ADB}" type="pres">
      <dgm:prSet presAssocID="{CDB1A854-7EC6-4549-BD69-4D5989BF3541}" presName="composite3" presStyleCnt="0"/>
      <dgm:spPr/>
    </dgm:pt>
    <dgm:pt modelId="{569050BA-8158-4673-9EED-DEDE0471F687}" type="pres">
      <dgm:prSet presAssocID="{CDB1A854-7EC6-4549-BD69-4D5989BF3541}" presName="background3" presStyleLbl="node3" presStyleIdx="1" presStyleCnt="4"/>
      <dgm:spPr/>
    </dgm:pt>
    <dgm:pt modelId="{33BD3BAD-1289-4DCE-BE71-29D7A2662275}" type="pres">
      <dgm:prSet presAssocID="{CDB1A854-7EC6-4549-BD69-4D5989BF3541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0520A5-C93B-4CF3-B8B1-1D13A88BFB41}" type="pres">
      <dgm:prSet presAssocID="{CDB1A854-7EC6-4549-BD69-4D5989BF3541}" presName="hierChild4" presStyleCnt="0"/>
      <dgm:spPr/>
    </dgm:pt>
    <dgm:pt modelId="{5358E196-ECB6-41C9-81F6-2205314F519B}" type="pres">
      <dgm:prSet presAssocID="{4ECF90BD-C21A-41E3-BD05-4EC1B4E8E87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C8807D7-50AB-4846-BA76-F7545739B9F9}" type="pres">
      <dgm:prSet presAssocID="{0E9505DB-3E55-4C90-97EB-0178852EBEA6}" presName="hierRoot2" presStyleCnt="0"/>
      <dgm:spPr/>
    </dgm:pt>
    <dgm:pt modelId="{FACF6BA0-ED64-4A1B-904C-19243819D499}" type="pres">
      <dgm:prSet presAssocID="{0E9505DB-3E55-4C90-97EB-0178852EBEA6}" presName="composite2" presStyleCnt="0"/>
      <dgm:spPr/>
    </dgm:pt>
    <dgm:pt modelId="{74188680-9F8A-46F5-9747-2D0C37D707BA}" type="pres">
      <dgm:prSet presAssocID="{0E9505DB-3E55-4C90-97EB-0178852EBEA6}" presName="background2" presStyleLbl="node2" presStyleIdx="1" presStyleCnt="2"/>
      <dgm:spPr/>
    </dgm:pt>
    <dgm:pt modelId="{F48EF70C-A16A-4ABE-8DDD-5817E3C40E50}" type="pres">
      <dgm:prSet presAssocID="{0E9505DB-3E55-4C90-97EB-0178852EBEA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B14DA0-40ED-4504-B13C-13EC15870756}" type="pres">
      <dgm:prSet presAssocID="{0E9505DB-3E55-4C90-97EB-0178852EBEA6}" presName="hierChild3" presStyleCnt="0"/>
      <dgm:spPr/>
    </dgm:pt>
    <dgm:pt modelId="{EA53BA69-CC13-4755-8FA9-C3BB8B779905}" type="pres">
      <dgm:prSet presAssocID="{781A4556-AA49-4B21-8A2B-C4BD304CAF31}" presName="Name17" presStyleLbl="parChTrans1D3" presStyleIdx="2" presStyleCnt="4"/>
      <dgm:spPr/>
      <dgm:t>
        <a:bodyPr/>
        <a:lstStyle/>
        <a:p>
          <a:endParaRPr lang="en-US"/>
        </a:p>
      </dgm:t>
    </dgm:pt>
    <dgm:pt modelId="{1A9C7840-FCD5-422D-8400-A84070050C6B}" type="pres">
      <dgm:prSet presAssocID="{94C607E9-77A1-4074-9FD8-E0CE5C053BE0}" presName="hierRoot3" presStyleCnt="0"/>
      <dgm:spPr/>
    </dgm:pt>
    <dgm:pt modelId="{A9D5B0FE-A294-49ED-9B54-C21F94A4E34E}" type="pres">
      <dgm:prSet presAssocID="{94C607E9-77A1-4074-9FD8-E0CE5C053BE0}" presName="composite3" presStyleCnt="0"/>
      <dgm:spPr/>
    </dgm:pt>
    <dgm:pt modelId="{2F44CF60-D53D-47C6-9843-44255CCBDC9F}" type="pres">
      <dgm:prSet presAssocID="{94C607E9-77A1-4074-9FD8-E0CE5C053BE0}" presName="background3" presStyleLbl="node3" presStyleIdx="2" presStyleCnt="4"/>
      <dgm:spPr/>
    </dgm:pt>
    <dgm:pt modelId="{448F8660-97A9-4C3C-AB00-143C62A8720B}" type="pres">
      <dgm:prSet presAssocID="{94C607E9-77A1-4074-9FD8-E0CE5C053BE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89CB2F-5570-4F60-AB28-CCAE61ACBA88}" type="pres">
      <dgm:prSet presAssocID="{94C607E9-77A1-4074-9FD8-E0CE5C053BE0}" presName="hierChild4" presStyleCnt="0"/>
      <dgm:spPr/>
    </dgm:pt>
    <dgm:pt modelId="{387130F9-BC8A-47F4-9B37-2F4AA778ABFB}" type="pres">
      <dgm:prSet presAssocID="{CE6FC348-1883-4950-8391-D41F22BF94A3}" presName="Name17" presStyleLbl="parChTrans1D3" presStyleIdx="3" presStyleCnt="4"/>
      <dgm:spPr/>
      <dgm:t>
        <a:bodyPr/>
        <a:lstStyle/>
        <a:p>
          <a:endParaRPr lang="en-US"/>
        </a:p>
      </dgm:t>
    </dgm:pt>
    <dgm:pt modelId="{82789876-1D23-45D4-8F27-98DA62D03615}" type="pres">
      <dgm:prSet presAssocID="{511E1CE1-9F92-4BE8-87B3-4DD893D0D12D}" presName="hierRoot3" presStyleCnt="0"/>
      <dgm:spPr/>
    </dgm:pt>
    <dgm:pt modelId="{2AB9C76C-051E-405B-A99C-946C86EF4092}" type="pres">
      <dgm:prSet presAssocID="{511E1CE1-9F92-4BE8-87B3-4DD893D0D12D}" presName="composite3" presStyleCnt="0"/>
      <dgm:spPr/>
    </dgm:pt>
    <dgm:pt modelId="{A6DC99E5-752F-4C5E-9E34-CF3756DA74E0}" type="pres">
      <dgm:prSet presAssocID="{511E1CE1-9F92-4BE8-87B3-4DD893D0D12D}" presName="background3" presStyleLbl="node3" presStyleIdx="3" presStyleCnt="4"/>
      <dgm:spPr/>
    </dgm:pt>
    <dgm:pt modelId="{D0AFD916-9F53-46EB-8C2C-234762DA64A8}" type="pres">
      <dgm:prSet presAssocID="{511E1CE1-9F92-4BE8-87B3-4DD893D0D12D}" presName="text3" presStyleLbl="fgAcc3" presStyleIdx="3" presStyleCnt="4" custScaleX="126751" custLinFactNeighborX="3405" custLinFactNeighborY="-70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526A45-2A25-4701-97DE-A196B4E50537}" type="pres">
      <dgm:prSet presAssocID="{511E1CE1-9F92-4BE8-87B3-4DD893D0D12D}" presName="hierChild4" presStyleCnt="0"/>
      <dgm:spPr/>
    </dgm:pt>
  </dgm:ptLst>
  <dgm:cxnLst>
    <dgm:cxn modelId="{4C07F0A3-610E-4885-9F68-712CB7AD2103}" srcId="{92638409-3B58-4F94-8EDB-30641F184E67}" destId="{4078B432-C829-402E-8C9E-3CF645745D00}" srcOrd="0" destOrd="0" parTransId="{D04E146B-1097-4735-B810-346BCDBA6CC3}" sibTransId="{B4AA6999-DD89-45B2-B086-593FE7B9CF99}"/>
    <dgm:cxn modelId="{03A8EF34-4A4D-4864-87E9-90460FAA4963}" srcId="{688756CD-9F90-4AB0-B8AF-8F6EC4FFAD91}" destId="{D731489A-6D28-4BFD-A90D-8E7240BFE514}" srcOrd="0" destOrd="0" parTransId="{17C9ADA0-141D-413B-B61A-A6EEF457B026}" sibTransId="{AB5D9645-8651-47C7-A558-FF9891D3A833}"/>
    <dgm:cxn modelId="{8B4CF926-CEE1-4F66-8B53-3C4C0CB79DE2}" type="presOf" srcId="{511E1CE1-9F92-4BE8-87B3-4DD893D0D12D}" destId="{D0AFD916-9F53-46EB-8C2C-234762DA64A8}" srcOrd="0" destOrd="0" presId="urn:microsoft.com/office/officeart/2005/8/layout/hierarchy1"/>
    <dgm:cxn modelId="{85AD5966-C3A5-4223-862F-F0776432526D}" srcId="{688756CD-9F90-4AB0-B8AF-8F6EC4FFAD91}" destId="{CDB1A854-7EC6-4549-BD69-4D5989BF3541}" srcOrd="1" destOrd="0" parTransId="{C4C3D198-FAF4-4AEE-8837-1A40B91CBA84}" sibTransId="{2216938C-9F5F-49CF-83D2-AD66C0A0027A}"/>
    <dgm:cxn modelId="{7A21EA28-88F4-4AB0-AB36-BD1B08F3B375}" type="presOf" srcId="{94C607E9-77A1-4074-9FD8-E0CE5C053BE0}" destId="{448F8660-97A9-4C3C-AB00-143C62A8720B}" srcOrd="0" destOrd="0" presId="urn:microsoft.com/office/officeart/2005/8/layout/hierarchy1"/>
    <dgm:cxn modelId="{454EFAEC-DC63-4B8C-8304-B2F710053B22}" srcId="{0E9505DB-3E55-4C90-97EB-0178852EBEA6}" destId="{511E1CE1-9F92-4BE8-87B3-4DD893D0D12D}" srcOrd="1" destOrd="0" parTransId="{CE6FC348-1883-4950-8391-D41F22BF94A3}" sibTransId="{563D4CB9-DC86-412C-ACB1-4053CD537A8C}"/>
    <dgm:cxn modelId="{DCADFCC9-60C2-41CC-BF80-7A01DE1D9A2D}" type="presOf" srcId="{CE6FC348-1883-4950-8391-D41F22BF94A3}" destId="{387130F9-BC8A-47F4-9B37-2F4AA778ABFB}" srcOrd="0" destOrd="0" presId="urn:microsoft.com/office/officeart/2005/8/layout/hierarchy1"/>
    <dgm:cxn modelId="{839CBB2F-D048-443C-BB2B-F126E10FE91A}" type="presOf" srcId="{17C9ADA0-141D-413B-B61A-A6EEF457B026}" destId="{9C9FC741-EDDF-49C7-BB88-DBC4A19F3708}" srcOrd="0" destOrd="0" presId="urn:microsoft.com/office/officeart/2005/8/layout/hierarchy1"/>
    <dgm:cxn modelId="{530C76C3-98AE-40DE-9ACA-2FF196872381}" type="presOf" srcId="{C4C3D198-FAF4-4AEE-8837-1A40B91CBA84}" destId="{022D9EA4-0397-4305-9482-E1230B1761F0}" srcOrd="0" destOrd="0" presId="urn:microsoft.com/office/officeart/2005/8/layout/hierarchy1"/>
    <dgm:cxn modelId="{74A79336-64E7-4348-8570-3DEAE7EDB677}" type="presOf" srcId="{688756CD-9F90-4AB0-B8AF-8F6EC4FFAD91}" destId="{86D2DD45-4931-4859-94DF-4F6CF3EC7F20}" srcOrd="0" destOrd="0" presId="urn:microsoft.com/office/officeart/2005/8/layout/hierarchy1"/>
    <dgm:cxn modelId="{6E8503A5-8F58-4638-8D87-2CA6C80164A2}" srcId="{4078B432-C829-402E-8C9E-3CF645745D00}" destId="{0E9505DB-3E55-4C90-97EB-0178852EBEA6}" srcOrd="1" destOrd="0" parTransId="{4ECF90BD-C21A-41E3-BD05-4EC1B4E8E871}" sibTransId="{2ADC2818-9C85-43FC-BF1E-E19762D2BB9F}"/>
    <dgm:cxn modelId="{8363D021-1B02-4DA3-965E-928CAD48599F}" type="presOf" srcId="{4078B432-C829-402E-8C9E-3CF645745D00}" destId="{FE45ACCF-138C-49C4-AFD8-7B300C5A9D63}" srcOrd="0" destOrd="0" presId="urn:microsoft.com/office/officeart/2005/8/layout/hierarchy1"/>
    <dgm:cxn modelId="{D3B6D339-A56A-437E-A97E-795FE9D7213A}" type="presOf" srcId="{781A4556-AA49-4B21-8A2B-C4BD304CAF31}" destId="{EA53BA69-CC13-4755-8FA9-C3BB8B779905}" srcOrd="0" destOrd="0" presId="urn:microsoft.com/office/officeart/2005/8/layout/hierarchy1"/>
    <dgm:cxn modelId="{6673D3BF-4860-4C54-9B08-4F7B9D0969C0}" type="presOf" srcId="{7FB0FE24-27FE-4006-9339-9ABA1209FC9E}" destId="{DF0B51A4-DCFD-4FF9-B5F9-5A7BA21E4748}" srcOrd="0" destOrd="0" presId="urn:microsoft.com/office/officeart/2005/8/layout/hierarchy1"/>
    <dgm:cxn modelId="{21312367-5E1F-44CD-8B7B-274894FCAA6E}" type="presOf" srcId="{CDB1A854-7EC6-4549-BD69-4D5989BF3541}" destId="{33BD3BAD-1289-4DCE-BE71-29D7A2662275}" srcOrd="0" destOrd="0" presId="urn:microsoft.com/office/officeart/2005/8/layout/hierarchy1"/>
    <dgm:cxn modelId="{67770BCB-0EB3-40C1-92EF-6537BF82673A}" type="presOf" srcId="{4ECF90BD-C21A-41E3-BD05-4EC1B4E8E871}" destId="{5358E196-ECB6-41C9-81F6-2205314F519B}" srcOrd="0" destOrd="0" presId="urn:microsoft.com/office/officeart/2005/8/layout/hierarchy1"/>
    <dgm:cxn modelId="{9A009CFB-49F2-47D1-A473-14E911118EF8}" srcId="{0E9505DB-3E55-4C90-97EB-0178852EBEA6}" destId="{94C607E9-77A1-4074-9FD8-E0CE5C053BE0}" srcOrd="0" destOrd="0" parTransId="{781A4556-AA49-4B21-8A2B-C4BD304CAF31}" sibTransId="{963A60DE-6431-4274-AC5D-BA2D9AD1BA40}"/>
    <dgm:cxn modelId="{17B89ADA-3A29-4B1C-B6B1-4E01577921D9}" type="presOf" srcId="{D731489A-6D28-4BFD-A90D-8E7240BFE514}" destId="{772E3D6C-6220-4E7B-B92E-F24D86A8F737}" srcOrd="0" destOrd="0" presId="urn:microsoft.com/office/officeart/2005/8/layout/hierarchy1"/>
    <dgm:cxn modelId="{6A04132D-80D4-4AA1-8414-58113A58508F}" srcId="{4078B432-C829-402E-8C9E-3CF645745D00}" destId="{688756CD-9F90-4AB0-B8AF-8F6EC4FFAD91}" srcOrd="0" destOrd="0" parTransId="{7FB0FE24-27FE-4006-9339-9ABA1209FC9E}" sibTransId="{8A1C43DE-EF81-4C77-BA24-AF83B0A50B3F}"/>
    <dgm:cxn modelId="{E87F1C4C-FE05-4061-965A-3F409B5117B5}" type="presOf" srcId="{0E9505DB-3E55-4C90-97EB-0178852EBEA6}" destId="{F48EF70C-A16A-4ABE-8DDD-5817E3C40E50}" srcOrd="0" destOrd="0" presId="urn:microsoft.com/office/officeart/2005/8/layout/hierarchy1"/>
    <dgm:cxn modelId="{02667DA6-2AA4-4104-A436-99578C761779}" type="presOf" srcId="{92638409-3B58-4F94-8EDB-30641F184E67}" destId="{181D2AF9-E4EF-4CB2-9950-F4AA0D8AFA93}" srcOrd="0" destOrd="0" presId="urn:microsoft.com/office/officeart/2005/8/layout/hierarchy1"/>
    <dgm:cxn modelId="{C5FB3E2F-240F-4083-A596-A7CB815EC0E0}" type="presParOf" srcId="{181D2AF9-E4EF-4CB2-9950-F4AA0D8AFA93}" destId="{2C7D8BC8-D286-484C-B977-F3251CD7BBE3}" srcOrd="0" destOrd="0" presId="urn:microsoft.com/office/officeart/2005/8/layout/hierarchy1"/>
    <dgm:cxn modelId="{91527D89-04CC-4077-BADD-E807E1273379}" type="presParOf" srcId="{2C7D8BC8-D286-484C-B977-F3251CD7BBE3}" destId="{0EFA0402-F659-4F28-BB92-5EB2621AD1AA}" srcOrd="0" destOrd="0" presId="urn:microsoft.com/office/officeart/2005/8/layout/hierarchy1"/>
    <dgm:cxn modelId="{1F12C313-F291-4166-A808-5748E2384DC3}" type="presParOf" srcId="{0EFA0402-F659-4F28-BB92-5EB2621AD1AA}" destId="{89F113F9-FB46-4C88-808D-0C332DAA709A}" srcOrd="0" destOrd="0" presId="urn:microsoft.com/office/officeart/2005/8/layout/hierarchy1"/>
    <dgm:cxn modelId="{B312D679-E6D5-4539-BCB8-9B4702D4055F}" type="presParOf" srcId="{0EFA0402-F659-4F28-BB92-5EB2621AD1AA}" destId="{FE45ACCF-138C-49C4-AFD8-7B300C5A9D63}" srcOrd="1" destOrd="0" presId="urn:microsoft.com/office/officeart/2005/8/layout/hierarchy1"/>
    <dgm:cxn modelId="{02375FB3-FBC2-49C8-8365-325A7A5A2B23}" type="presParOf" srcId="{2C7D8BC8-D286-484C-B977-F3251CD7BBE3}" destId="{86ED9710-AA8A-4C74-848D-3632438559CC}" srcOrd="1" destOrd="0" presId="urn:microsoft.com/office/officeart/2005/8/layout/hierarchy1"/>
    <dgm:cxn modelId="{7EE6ABDC-8E5B-4452-BF95-D658C968D59D}" type="presParOf" srcId="{86ED9710-AA8A-4C74-848D-3632438559CC}" destId="{DF0B51A4-DCFD-4FF9-B5F9-5A7BA21E4748}" srcOrd="0" destOrd="0" presId="urn:microsoft.com/office/officeart/2005/8/layout/hierarchy1"/>
    <dgm:cxn modelId="{D6665205-977C-454B-85C5-551B1C68A954}" type="presParOf" srcId="{86ED9710-AA8A-4C74-848D-3632438559CC}" destId="{FA671B0A-9C9D-4193-9067-1EA4299BDC00}" srcOrd="1" destOrd="0" presId="urn:microsoft.com/office/officeart/2005/8/layout/hierarchy1"/>
    <dgm:cxn modelId="{94E70207-CEDB-4C44-94A7-20981E70C8B0}" type="presParOf" srcId="{FA671B0A-9C9D-4193-9067-1EA4299BDC00}" destId="{07B8CB35-E44D-499E-8982-B227E49C192E}" srcOrd="0" destOrd="0" presId="urn:microsoft.com/office/officeart/2005/8/layout/hierarchy1"/>
    <dgm:cxn modelId="{69CBB322-EDD0-48F8-B0A6-AB34139C884D}" type="presParOf" srcId="{07B8CB35-E44D-499E-8982-B227E49C192E}" destId="{DD0E462A-AC99-41F6-B27A-29A46AB27615}" srcOrd="0" destOrd="0" presId="urn:microsoft.com/office/officeart/2005/8/layout/hierarchy1"/>
    <dgm:cxn modelId="{F15C74C0-18D1-47CD-B179-1635AFB5FB4B}" type="presParOf" srcId="{07B8CB35-E44D-499E-8982-B227E49C192E}" destId="{86D2DD45-4931-4859-94DF-4F6CF3EC7F20}" srcOrd="1" destOrd="0" presId="urn:microsoft.com/office/officeart/2005/8/layout/hierarchy1"/>
    <dgm:cxn modelId="{97E1DA1D-DC55-4320-9E1F-70D35A0F2869}" type="presParOf" srcId="{FA671B0A-9C9D-4193-9067-1EA4299BDC00}" destId="{8D2FEF81-6F2B-411C-B579-895F9DFC96BF}" srcOrd="1" destOrd="0" presId="urn:microsoft.com/office/officeart/2005/8/layout/hierarchy1"/>
    <dgm:cxn modelId="{5EC2D95A-1ECB-4533-BD7D-215FE6782C30}" type="presParOf" srcId="{8D2FEF81-6F2B-411C-B579-895F9DFC96BF}" destId="{9C9FC741-EDDF-49C7-BB88-DBC4A19F3708}" srcOrd="0" destOrd="0" presId="urn:microsoft.com/office/officeart/2005/8/layout/hierarchy1"/>
    <dgm:cxn modelId="{66D3AD3B-A3B9-4DE1-9A5F-1630CB3B7215}" type="presParOf" srcId="{8D2FEF81-6F2B-411C-B579-895F9DFC96BF}" destId="{0F65EB0C-40F7-497F-888A-5127377A6355}" srcOrd="1" destOrd="0" presId="urn:microsoft.com/office/officeart/2005/8/layout/hierarchy1"/>
    <dgm:cxn modelId="{A7C9D202-ED6F-4ED5-9F8B-9F6FDABD3597}" type="presParOf" srcId="{0F65EB0C-40F7-497F-888A-5127377A6355}" destId="{4442A209-314A-48FC-92E5-474365D1BEAE}" srcOrd="0" destOrd="0" presId="urn:microsoft.com/office/officeart/2005/8/layout/hierarchy1"/>
    <dgm:cxn modelId="{2929280B-F10F-4C0D-8418-D2CF6A234363}" type="presParOf" srcId="{4442A209-314A-48FC-92E5-474365D1BEAE}" destId="{32C65C4E-295C-47DE-B3E9-D11FB6E521FE}" srcOrd="0" destOrd="0" presId="urn:microsoft.com/office/officeart/2005/8/layout/hierarchy1"/>
    <dgm:cxn modelId="{5C7B3C91-0C5F-4477-91D2-E2F34D035D8E}" type="presParOf" srcId="{4442A209-314A-48FC-92E5-474365D1BEAE}" destId="{772E3D6C-6220-4E7B-B92E-F24D86A8F737}" srcOrd="1" destOrd="0" presId="urn:microsoft.com/office/officeart/2005/8/layout/hierarchy1"/>
    <dgm:cxn modelId="{BB03F75C-1265-44DC-800E-85F4DB9D788B}" type="presParOf" srcId="{0F65EB0C-40F7-497F-888A-5127377A6355}" destId="{C2ECA165-7761-4000-8C7B-EAB330ADAD76}" srcOrd="1" destOrd="0" presId="urn:microsoft.com/office/officeart/2005/8/layout/hierarchy1"/>
    <dgm:cxn modelId="{04471F01-4DB6-47B9-B31A-827C23A5C7B6}" type="presParOf" srcId="{8D2FEF81-6F2B-411C-B579-895F9DFC96BF}" destId="{022D9EA4-0397-4305-9482-E1230B1761F0}" srcOrd="2" destOrd="0" presId="urn:microsoft.com/office/officeart/2005/8/layout/hierarchy1"/>
    <dgm:cxn modelId="{05EA4CA1-9B3A-42A2-8935-FF21FB4A4774}" type="presParOf" srcId="{8D2FEF81-6F2B-411C-B579-895F9DFC96BF}" destId="{F521C7B2-98A9-4CC8-A9B4-FDD6045748A4}" srcOrd="3" destOrd="0" presId="urn:microsoft.com/office/officeart/2005/8/layout/hierarchy1"/>
    <dgm:cxn modelId="{CD82584D-AB94-4800-8238-9556348481D6}" type="presParOf" srcId="{F521C7B2-98A9-4CC8-A9B4-FDD6045748A4}" destId="{42CFC4AC-396F-4471-9CC7-705CEBB17ADB}" srcOrd="0" destOrd="0" presId="urn:microsoft.com/office/officeart/2005/8/layout/hierarchy1"/>
    <dgm:cxn modelId="{06F1F3F5-DC79-4801-BD33-17CDA88AD501}" type="presParOf" srcId="{42CFC4AC-396F-4471-9CC7-705CEBB17ADB}" destId="{569050BA-8158-4673-9EED-DEDE0471F687}" srcOrd="0" destOrd="0" presId="urn:microsoft.com/office/officeart/2005/8/layout/hierarchy1"/>
    <dgm:cxn modelId="{9F226C47-0F08-4775-8305-2A1FA57B39B9}" type="presParOf" srcId="{42CFC4AC-396F-4471-9CC7-705CEBB17ADB}" destId="{33BD3BAD-1289-4DCE-BE71-29D7A2662275}" srcOrd="1" destOrd="0" presId="urn:microsoft.com/office/officeart/2005/8/layout/hierarchy1"/>
    <dgm:cxn modelId="{B2A0B13D-CC2E-4568-8919-FA24832937B4}" type="presParOf" srcId="{F521C7B2-98A9-4CC8-A9B4-FDD6045748A4}" destId="{5C0520A5-C93B-4CF3-B8B1-1D13A88BFB41}" srcOrd="1" destOrd="0" presId="urn:microsoft.com/office/officeart/2005/8/layout/hierarchy1"/>
    <dgm:cxn modelId="{BA45EAE3-1331-441E-A186-88B3DEE04EC1}" type="presParOf" srcId="{86ED9710-AA8A-4C74-848D-3632438559CC}" destId="{5358E196-ECB6-41C9-81F6-2205314F519B}" srcOrd="2" destOrd="0" presId="urn:microsoft.com/office/officeart/2005/8/layout/hierarchy1"/>
    <dgm:cxn modelId="{11E54F89-202B-45DF-9A63-0990C422D4AA}" type="presParOf" srcId="{86ED9710-AA8A-4C74-848D-3632438559CC}" destId="{4C8807D7-50AB-4846-BA76-F7545739B9F9}" srcOrd="3" destOrd="0" presId="urn:microsoft.com/office/officeart/2005/8/layout/hierarchy1"/>
    <dgm:cxn modelId="{D25BDFF8-FBE9-422E-85E2-2525AB9EFCF5}" type="presParOf" srcId="{4C8807D7-50AB-4846-BA76-F7545739B9F9}" destId="{FACF6BA0-ED64-4A1B-904C-19243819D499}" srcOrd="0" destOrd="0" presId="urn:microsoft.com/office/officeart/2005/8/layout/hierarchy1"/>
    <dgm:cxn modelId="{A7D65B6F-86A8-49F3-B600-1070FD5971BF}" type="presParOf" srcId="{FACF6BA0-ED64-4A1B-904C-19243819D499}" destId="{74188680-9F8A-46F5-9747-2D0C37D707BA}" srcOrd="0" destOrd="0" presId="urn:microsoft.com/office/officeart/2005/8/layout/hierarchy1"/>
    <dgm:cxn modelId="{446E9A00-C507-4363-A7DE-800E5AC89F87}" type="presParOf" srcId="{FACF6BA0-ED64-4A1B-904C-19243819D499}" destId="{F48EF70C-A16A-4ABE-8DDD-5817E3C40E50}" srcOrd="1" destOrd="0" presId="urn:microsoft.com/office/officeart/2005/8/layout/hierarchy1"/>
    <dgm:cxn modelId="{3DB5E839-BB35-46C5-A123-B21750A40DDC}" type="presParOf" srcId="{4C8807D7-50AB-4846-BA76-F7545739B9F9}" destId="{C5B14DA0-40ED-4504-B13C-13EC15870756}" srcOrd="1" destOrd="0" presId="urn:microsoft.com/office/officeart/2005/8/layout/hierarchy1"/>
    <dgm:cxn modelId="{1950732B-44DB-48A5-AE5D-63DC58B73258}" type="presParOf" srcId="{C5B14DA0-40ED-4504-B13C-13EC15870756}" destId="{EA53BA69-CC13-4755-8FA9-C3BB8B779905}" srcOrd="0" destOrd="0" presId="urn:microsoft.com/office/officeart/2005/8/layout/hierarchy1"/>
    <dgm:cxn modelId="{CD873914-D2D7-4380-967E-57F614D9C615}" type="presParOf" srcId="{C5B14DA0-40ED-4504-B13C-13EC15870756}" destId="{1A9C7840-FCD5-422D-8400-A84070050C6B}" srcOrd="1" destOrd="0" presId="urn:microsoft.com/office/officeart/2005/8/layout/hierarchy1"/>
    <dgm:cxn modelId="{1E04ACA7-44B2-414E-805D-32E749666F2B}" type="presParOf" srcId="{1A9C7840-FCD5-422D-8400-A84070050C6B}" destId="{A9D5B0FE-A294-49ED-9B54-C21F94A4E34E}" srcOrd="0" destOrd="0" presId="urn:microsoft.com/office/officeart/2005/8/layout/hierarchy1"/>
    <dgm:cxn modelId="{5EF274CC-3F8F-4601-B588-2844D5005EC6}" type="presParOf" srcId="{A9D5B0FE-A294-49ED-9B54-C21F94A4E34E}" destId="{2F44CF60-D53D-47C6-9843-44255CCBDC9F}" srcOrd="0" destOrd="0" presId="urn:microsoft.com/office/officeart/2005/8/layout/hierarchy1"/>
    <dgm:cxn modelId="{700E82BB-357B-42CC-82EB-A3B7B5DF7719}" type="presParOf" srcId="{A9D5B0FE-A294-49ED-9B54-C21F94A4E34E}" destId="{448F8660-97A9-4C3C-AB00-143C62A8720B}" srcOrd="1" destOrd="0" presId="urn:microsoft.com/office/officeart/2005/8/layout/hierarchy1"/>
    <dgm:cxn modelId="{7CAEDE66-C534-4D0B-B030-15A622988BDB}" type="presParOf" srcId="{1A9C7840-FCD5-422D-8400-A84070050C6B}" destId="{C289CB2F-5570-4F60-AB28-CCAE61ACBA88}" srcOrd="1" destOrd="0" presId="urn:microsoft.com/office/officeart/2005/8/layout/hierarchy1"/>
    <dgm:cxn modelId="{76557138-833C-4498-B7E4-700D97931BE6}" type="presParOf" srcId="{C5B14DA0-40ED-4504-B13C-13EC15870756}" destId="{387130F9-BC8A-47F4-9B37-2F4AA778ABFB}" srcOrd="2" destOrd="0" presId="urn:microsoft.com/office/officeart/2005/8/layout/hierarchy1"/>
    <dgm:cxn modelId="{65B15A40-C2B0-45C1-8443-40BFE9F0BB1F}" type="presParOf" srcId="{C5B14DA0-40ED-4504-B13C-13EC15870756}" destId="{82789876-1D23-45D4-8F27-98DA62D03615}" srcOrd="3" destOrd="0" presId="urn:microsoft.com/office/officeart/2005/8/layout/hierarchy1"/>
    <dgm:cxn modelId="{F032DB94-1A24-4279-97B0-D2E3EF3A1044}" type="presParOf" srcId="{82789876-1D23-45D4-8F27-98DA62D03615}" destId="{2AB9C76C-051E-405B-A99C-946C86EF4092}" srcOrd="0" destOrd="0" presId="urn:microsoft.com/office/officeart/2005/8/layout/hierarchy1"/>
    <dgm:cxn modelId="{04EDD598-7821-4854-B8D1-AF273AA3D52D}" type="presParOf" srcId="{2AB9C76C-051E-405B-A99C-946C86EF4092}" destId="{A6DC99E5-752F-4C5E-9E34-CF3756DA74E0}" srcOrd="0" destOrd="0" presId="urn:microsoft.com/office/officeart/2005/8/layout/hierarchy1"/>
    <dgm:cxn modelId="{89E3CAF5-080B-439D-8660-4D3669C04E73}" type="presParOf" srcId="{2AB9C76C-051E-405B-A99C-946C86EF4092}" destId="{D0AFD916-9F53-46EB-8C2C-234762DA64A8}" srcOrd="1" destOrd="0" presId="urn:microsoft.com/office/officeart/2005/8/layout/hierarchy1"/>
    <dgm:cxn modelId="{975F6A31-98C7-4AD8-98A0-B7F3A89D2ADE}" type="presParOf" srcId="{82789876-1D23-45D4-8F27-98DA62D03615}" destId="{F8526A45-2A25-4701-97DE-A196B4E505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D7DEB-BFD0-4B4F-B6C5-0AF658E6E582}">
      <dsp:nvSpPr>
        <dsp:cNvPr id="0" name=""/>
        <dsp:cNvSpPr/>
      </dsp:nvSpPr>
      <dsp:spPr>
        <a:xfrm>
          <a:off x="0" y="18119"/>
          <a:ext cx="6858000" cy="1148866"/>
        </a:xfrm>
        <a:prstGeom prst="roundRect">
          <a:avLst/>
        </a:prstGeom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2257" tIns="548640" rIns="532257" bIns="914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effectLst/>
              <a:latin typeface="Franklin Gothic Book" pitchFamily="34" charset="0"/>
            </a:rPr>
            <a:t>Obtain responses to the questions in the assessment guide on all the 11 criteria and then calculate the scores </a:t>
          </a:r>
          <a:endParaRPr lang="en-US" sz="1400" b="1" kern="1200" dirty="0">
            <a:solidFill>
              <a:schemeClr val="bg1"/>
            </a:solidFill>
            <a:effectLst/>
            <a:latin typeface="Franklin Gothic Book" pitchFamily="34" charset="0"/>
          </a:endParaRPr>
        </a:p>
      </dsp:txBody>
      <dsp:txXfrm>
        <a:off x="56083" y="74202"/>
        <a:ext cx="6745834" cy="1036700"/>
      </dsp:txXfrm>
    </dsp:sp>
    <dsp:sp modelId="{77093FFC-466E-4B72-B518-37ABC64AA6AD}">
      <dsp:nvSpPr>
        <dsp:cNvPr id="0" name=""/>
        <dsp:cNvSpPr/>
      </dsp:nvSpPr>
      <dsp:spPr>
        <a:xfrm>
          <a:off x="533401" y="11585"/>
          <a:ext cx="5953176" cy="452944"/>
        </a:xfrm>
        <a:prstGeom prst="roundRect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451" tIns="91440" rIns="181451" bIns="914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Medium" pitchFamily="34" charset="0"/>
            </a:rPr>
            <a:t>Conduct diagnostic assessment</a:t>
          </a:r>
          <a:endParaRPr lang="en-US" sz="2000" kern="1200" dirty="0">
            <a:latin typeface="Franklin Gothic Medium" pitchFamily="34" charset="0"/>
          </a:endParaRPr>
        </a:p>
      </dsp:txBody>
      <dsp:txXfrm>
        <a:off x="555512" y="33696"/>
        <a:ext cx="5908954" cy="408722"/>
      </dsp:txXfrm>
    </dsp:sp>
    <dsp:sp modelId="{D95347C8-B10D-4BF9-A9B9-95FBEDD7F796}">
      <dsp:nvSpPr>
        <dsp:cNvPr id="0" name=""/>
        <dsp:cNvSpPr/>
      </dsp:nvSpPr>
      <dsp:spPr>
        <a:xfrm>
          <a:off x="0" y="1069053"/>
          <a:ext cx="6858000" cy="1779350"/>
        </a:xfrm>
        <a:prstGeom prst="roundRect">
          <a:avLst/>
        </a:prstGeom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2257" tIns="548640" rIns="532257" bIns="914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effectLst/>
              <a:latin typeface="Franklin Gothic Book" pitchFamily="34" charset="0"/>
            </a:rPr>
            <a:t>Identify the gaps and essential areas for improvement</a:t>
          </a:r>
          <a:endParaRPr lang="en-US" sz="1400" b="1" kern="1200" dirty="0">
            <a:solidFill>
              <a:schemeClr val="bg1"/>
            </a:solidFill>
            <a:effectLst/>
            <a:latin typeface="Franklin Gothic Book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effectLst/>
              <a:latin typeface="Franklin Gothic Book" pitchFamily="34" charset="0"/>
            </a:rPr>
            <a:t>Discuss the results with the business </a:t>
          </a:r>
          <a:endParaRPr lang="en-US" sz="1400" b="1" kern="1200" dirty="0">
            <a:solidFill>
              <a:schemeClr val="bg1"/>
            </a:solidFill>
            <a:effectLst/>
            <a:latin typeface="Franklin Gothic Book" pitchFamily="34" charset="0"/>
          </a:endParaRPr>
        </a:p>
      </dsp:txBody>
      <dsp:txXfrm>
        <a:off x="86861" y="1155914"/>
        <a:ext cx="6684278" cy="1605628"/>
      </dsp:txXfrm>
    </dsp:sp>
    <dsp:sp modelId="{9D8F78CC-3799-488D-AE03-D6A3955113F7}">
      <dsp:nvSpPr>
        <dsp:cNvPr id="0" name=""/>
        <dsp:cNvSpPr/>
      </dsp:nvSpPr>
      <dsp:spPr>
        <a:xfrm>
          <a:off x="381757" y="1145084"/>
          <a:ext cx="6054324" cy="403567"/>
        </a:xfrm>
        <a:prstGeom prst="roundRect">
          <a:avLst/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451" tIns="91440" rIns="181451" bIns="914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/>
              <a:latin typeface="Franklin Gothic Medium" pitchFamily="34" charset="0"/>
            </a:rPr>
            <a:t>Analyze the results  </a:t>
          </a:r>
          <a:endParaRPr lang="en-US" sz="2000" b="1" kern="1200" dirty="0">
            <a:solidFill>
              <a:schemeClr val="bg1"/>
            </a:solidFill>
            <a:effectLst/>
            <a:latin typeface="Franklin Gothic Medium" pitchFamily="34" charset="0"/>
          </a:endParaRPr>
        </a:p>
      </dsp:txBody>
      <dsp:txXfrm>
        <a:off x="401458" y="1164785"/>
        <a:ext cx="6014922" cy="364165"/>
      </dsp:txXfrm>
    </dsp:sp>
    <dsp:sp modelId="{EBD5BA86-8028-424D-87D6-F3CA21B6F700}">
      <dsp:nvSpPr>
        <dsp:cNvPr id="0" name=""/>
        <dsp:cNvSpPr/>
      </dsp:nvSpPr>
      <dsp:spPr>
        <a:xfrm>
          <a:off x="0" y="2666017"/>
          <a:ext cx="6858000" cy="1854031"/>
        </a:xfrm>
        <a:prstGeom prst="roundRect">
          <a:avLst/>
        </a:prstGeom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2257" tIns="548640" rIns="532257" bIns="914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effectLst/>
              <a:latin typeface="Franklin Gothic Book" pitchFamily="34" charset="0"/>
            </a:rPr>
            <a:t>Guide the business owners on the development of the action plans including timeframes</a:t>
          </a:r>
          <a:endParaRPr lang="en-US" sz="1400" b="1" kern="1200" dirty="0">
            <a:solidFill>
              <a:schemeClr val="bg1"/>
            </a:solidFill>
            <a:effectLst/>
            <a:latin typeface="Franklin Gothic Book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effectLst/>
              <a:latin typeface="Franklin Gothic Book" pitchFamily="34" charset="0"/>
            </a:rPr>
            <a:t>Facilitate linkages and skills/capacity building interventions as and where required </a:t>
          </a:r>
          <a:endParaRPr lang="en-US" sz="1400" b="1" kern="1200" dirty="0">
            <a:solidFill>
              <a:schemeClr val="bg1"/>
            </a:solidFill>
            <a:effectLst/>
            <a:latin typeface="Franklin Gothic Book" pitchFamily="34" charset="0"/>
          </a:endParaRPr>
        </a:p>
      </dsp:txBody>
      <dsp:txXfrm>
        <a:off x="90506" y="2756523"/>
        <a:ext cx="6676988" cy="1673019"/>
      </dsp:txXfrm>
    </dsp:sp>
    <dsp:sp modelId="{4463BF08-0C77-4929-A034-8A3136943032}">
      <dsp:nvSpPr>
        <dsp:cNvPr id="0" name=""/>
        <dsp:cNvSpPr/>
      </dsp:nvSpPr>
      <dsp:spPr>
        <a:xfrm>
          <a:off x="380999" y="2376339"/>
          <a:ext cx="6054324" cy="449522"/>
        </a:xfrm>
        <a:prstGeom prst="roundRect">
          <a:avLst/>
        </a:prstGeom>
        <a:gradFill rotWithShape="0">
          <a:gsLst>
            <a:gs pos="0">
              <a:srgbClr val="0070C0"/>
            </a:gs>
            <a:gs pos="100000">
              <a:schemeClr val="accent5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451" tIns="91440" rIns="181451" bIns="914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/>
              <a:latin typeface="Franklin Gothic Medium" pitchFamily="34" charset="0"/>
            </a:rPr>
            <a:t>Develop and implement action plans</a:t>
          </a:r>
          <a:endParaRPr lang="en-US" sz="2000" b="1" kern="1200" dirty="0">
            <a:solidFill>
              <a:schemeClr val="bg1"/>
            </a:solidFill>
            <a:effectLst/>
            <a:latin typeface="Franklin Gothic Medium" pitchFamily="34" charset="0"/>
          </a:endParaRPr>
        </a:p>
      </dsp:txBody>
      <dsp:txXfrm>
        <a:off x="402943" y="2398283"/>
        <a:ext cx="6010436" cy="405634"/>
      </dsp:txXfrm>
    </dsp:sp>
    <dsp:sp modelId="{045D64FB-4785-4E6A-B3A5-9C68AA5C5A3D}">
      <dsp:nvSpPr>
        <dsp:cNvPr id="0" name=""/>
        <dsp:cNvSpPr/>
      </dsp:nvSpPr>
      <dsp:spPr>
        <a:xfrm>
          <a:off x="0" y="4360342"/>
          <a:ext cx="6858000" cy="1830867"/>
        </a:xfrm>
        <a:prstGeom prst="roundRect">
          <a:avLst/>
        </a:prstGeom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2257" tIns="548640" rIns="532257" bIns="914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effectLst/>
              <a:latin typeface="Franklin Gothic Book" pitchFamily="34" charset="0"/>
            </a:rPr>
            <a:t>Conduct reassessment</a:t>
          </a:r>
          <a:endParaRPr lang="en-US" sz="1400" b="1" kern="1200" dirty="0">
            <a:solidFill>
              <a:schemeClr val="bg1"/>
            </a:solidFill>
            <a:effectLst/>
            <a:latin typeface="Franklin Gothic Book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effectLst/>
              <a:latin typeface="Franklin Gothic Book" pitchFamily="34" charset="0"/>
            </a:rPr>
            <a:t>Analyze the results </a:t>
          </a:r>
          <a:endParaRPr lang="en-US" sz="1400" b="1" kern="1200" dirty="0">
            <a:solidFill>
              <a:schemeClr val="bg1"/>
            </a:solidFill>
            <a:effectLst/>
            <a:latin typeface="Franklin Gothic Book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effectLst/>
              <a:latin typeface="Franklin Gothic Book" pitchFamily="34" charset="0"/>
            </a:rPr>
            <a:t>Develop a comprehensive comparative report </a:t>
          </a:r>
          <a:endParaRPr lang="en-US" sz="1400" b="1" kern="1200" dirty="0">
            <a:solidFill>
              <a:schemeClr val="bg1"/>
            </a:solidFill>
            <a:effectLst/>
            <a:latin typeface="Franklin Gothic Book" pitchFamily="34" charset="0"/>
          </a:endParaRPr>
        </a:p>
      </dsp:txBody>
      <dsp:txXfrm>
        <a:off x="89376" y="4449718"/>
        <a:ext cx="6679248" cy="1652115"/>
      </dsp:txXfrm>
    </dsp:sp>
    <dsp:sp modelId="{49687B7A-1FA0-4127-9619-C6AEE7BDCAD3}">
      <dsp:nvSpPr>
        <dsp:cNvPr id="0" name=""/>
        <dsp:cNvSpPr/>
      </dsp:nvSpPr>
      <dsp:spPr>
        <a:xfrm>
          <a:off x="228601" y="4068174"/>
          <a:ext cx="6054324" cy="479353"/>
        </a:xfrm>
        <a:prstGeom prst="roundRect">
          <a:avLst/>
        </a:prstGeom>
        <a:gradFill rotWithShape="0">
          <a:gsLst>
            <a:gs pos="0">
              <a:srgbClr val="FF0000"/>
            </a:gs>
            <a:gs pos="100000">
              <a:schemeClr val="accent6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451" tIns="91440" rIns="181451" bIns="914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/>
              <a:latin typeface="Franklin Gothic Medium" pitchFamily="34" charset="0"/>
            </a:rPr>
            <a:t>Reassess the business after a year or more</a:t>
          </a:r>
          <a:endParaRPr lang="en-US" sz="2000" b="1" kern="1200" dirty="0">
            <a:solidFill>
              <a:schemeClr val="bg1"/>
            </a:solidFill>
            <a:effectLst/>
            <a:latin typeface="Franklin Gothic Medium" pitchFamily="34" charset="0"/>
          </a:endParaRPr>
        </a:p>
      </dsp:txBody>
      <dsp:txXfrm>
        <a:off x="252001" y="4091574"/>
        <a:ext cx="6007524" cy="432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CF186-7FCE-4C9C-89C4-DF3D8690F2C0}">
      <dsp:nvSpPr>
        <dsp:cNvPr id="0" name=""/>
        <dsp:cNvSpPr/>
      </dsp:nvSpPr>
      <dsp:spPr>
        <a:xfrm>
          <a:off x="1276246" y="369462"/>
          <a:ext cx="4150574" cy="4150574"/>
        </a:xfrm>
        <a:prstGeom prst="blockArc">
          <a:avLst>
            <a:gd name="adj1" fmla="val 14040000"/>
            <a:gd name="adj2" fmla="val 16200000"/>
            <a:gd name="adj3" fmla="val 27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1C3A9-D898-4009-930A-A46A637039B4}">
      <dsp:nvSpPr>
        <dsp:cNvPr id="0" name=""/>
        <dsp:cNvSpPr/>
      </dsp:nvSpPr>
      <dsp:spPr>
        <a:xfrm>
          <a:off x="1276246" y="369462"/>
          <a:ext cx="4150574" cy="4150574"/>
        </a:xfrm>
        <a:prstGeom prst="blockArc">
          <a:avLst>
            <a:gd name="adj1" fmla="val 11880000"/>
            <a:gd name="adj2" fmla="val 14040000"/>
            <a:gd name="adj3" fmla="val 27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88834-B104-4069-A291-97E936F5B17A}">
      <dsp:nvSpPr>
        <dsp:cNvPr id="0" name=""/>
        <dsp:cNvSpPr/>
      </dsp:nvSpPr>
      <dsp:spPr>
        <a:xfrm>
          <a:off x="1276246" y="369462"/>
          <a:ext cx="4150574" cy="4150574"/>
        </a:xfrm>
        <a:prstGeom prst="blockArc">
          <a:avLst>
            <a:gd name="adj1" fmla="val 9720000"/>
            <a:gd name="adj2" fmla="val 11880000"/>
            <a:gd name="adj3" fmla="val 27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9A418-4F56-4EC2-9BA4-64EEDC6849F8}">
      <dsp:nvSpPr>
        <dsp:cNvPr id="0" name=""/>
        <dsp:cNvSpPr/>
      </dsp:nvSpPr>
      <dsp:spPr>
        <a:xfrm>
          <a:off x="1276246" y="369462"/>
          <a:ext cx="4150574" cy="4150574"/>
        </a:xfrm>
        <a:prstGeom prst="blockArc">
          <a:avLst>
            <a:gd name="adj1" fmla="val 7560000"/>
            <a:gd name="adj2" fmla="val 9720000"/>
            <a:gd name="adj3" fmla="val 27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20AE0-A0E0-4E28-B1C8-D0107EB75074}">
      <dsp:nvSpPr>
        <dsp:cNvPr id="0" name=""/>
        <dsp:cNvSpPr/>
      </dsp:nvSpPr>
      <dsp:spPr>
        <a:xfrm>
          <a:off x="1276246" y="369462"/>
          <a:ext cx="4150574" cy="4150574"/>
        </a:xfrm>
        <a:prstGeom prst="blockArc">
          <a:avLst>
            <a:gd name="adj1" fmla="val 5400000"/>
            <a:gd name="adj2" fmla="val 7560000"/>
            <a:gd name="adj3" fmla="val 27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B6575-73D2-4C69-BD62-958CD6785579}">
      <dsp:nvSpPr>
        <dsp:cNvPr id="0" name=""/>
        <dsp:cNvSpPr/>
      </dsp:nvSpPr>
      <dsp:spPr>
        <a:xfrm>
          <a:off x="1276246" y="369462"/>
          <a:ext cx="4150574" cy="4150574"/>
        </a:xfrm>
        <a:prstGeom prst="blockArc">
          <a:avLst>
            <a:gd name="adj1" fmla="val 3240000"/>
            <a:gd name="adj2" fmla="val 5400000"/>
            <a:gd name="adj3" fmla="val 27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0C8CB-263C-4EA4-8D02-52C08C706E96}">
      <dsp:nvSpPr>
        <dsp:cNvPr id="0" name=""/>
        <dsp:cNvSpPr/>
      </dsp:nvSpPr>
      <dsp:spPr>
        <a:xfrm>
          <a:off x="1276246" y="369462"/>
          <a:ext cx="4150574" cy="4150574"/>
        </a:xfrm>
        <a:prstGeom prst="blockArc">
          <a:avLst>
            <a:gd name="adj1" fmla="val 1080000"/>
            <a:gd name="adj2" fmla="val 3240000"/>
            <a:gd name="adj3" fmla="val 27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DB009-6D19-4278-AEF3-FF492EAD187A}">
      <dsp:nvSpPr>
        <dsp:cNvPr id="0" name=""/>
        <dsp:cNvSpPr/>
      </dsp:nvSpPr>
      <dsp:spPr>
        <a:xfrm>
          <a:off x="1276246" y="369462"/>
          <a:ext cx="4150574" cy="4150574"/>
        </a:xfrm>
        <a:prstGeom prst="blockArc">
          <a:avLst>
            <a:gd name="adj1" fmla="val 20520000"/>
            <a:gd name="adj2" fmla="val 1080000"/>
            <a:gd name="adj3" fmla="val 27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A9FD1-5E1E-4B82-ACD7-8EADF8FE5446}">
      <dsp:nvSpPr>
        <dsp:cNvPr id="0" name=""/>
        <dsp:cNvSpPr/>
      </dsp:nvSpPr>
      <dsp:spPr>
        <a:xfrm>
          <a:off x="1276246" y="369462"/>
          <a:ext cx="4150574" cy="4150574"/>
        </a:xfrm>
        <a:prstGeom prst="blockArc">
          <a:avLst>
            <a:gd name="adj1" fmla="val 18360000"/>
            <a:gd name="adj2" fmla="val 20520000"/>
            <a:gd name="adj3" fmla="val 27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D0F06-B991-4EE1-A473-2D9A79262C08}">
      <dsp:nvSpPr>
        <dsp:cNvPr id="0" name=""/>
        <dsp:cNvSpPr/>
      </dsp:nvSpPr>
      <dsp:spPr>
        <a:xfrm>
          <a:off x="1276246" y="369462"/>
          <a:ext cx="4150574" cy="4150574"/>
        </a:xfrm>
        <a:prstGeom prst="blockArc">
          <a:avLst>
            <a:gd name="adj1" fmla="val 16200000"/>
            <a:gd name="adj2" fmla="val 18360000"/>
            <a:gd name="adj3" fmla="val 27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D20B2-8C97-44E5-8DFD-57EE323D0BCD}">
      <dsp:nvSpPr>
        <dsp:cNvPr id="0" name=""/>
        <dsp:cNvSpPr/>
      </dsp:nvSpPr>
      <dsp:spPr>
        <a:xfrm>
          <a:off x="2587428" y="1877901"/>
          <a:ext cx="1528211" cy="11336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Business Planning Guidelines</a:t>
          </a:r>
          <a:endParaRPr lang="en-ZA" sz="12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11229" y="2043927"/>
        <a:ext cx="1080609" cy="801644"/>
      </dsp:txXfrm>
    </dsp:sp>
    <dsp:sp modelId="{32BCB881-54EB-42C6-A55D-688BAAEEA5CC}">
      <dsp:nvSpPr>
        <dsp:cNvPr id="0" name=""/>
        <dsp:cNvSpPr/>
      </dsp:nvSpPr>
      <dsp:spPr>
        <a:xfrm>
          <a:off x="2739499" y="1238"/>
          <a:ext cx="1224068" cy="793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Executive Summary</a:t>
          </a:r>
          <a:endParaRPr lang="en-ZA" sz="12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18760" y="117456"/>
        <a:ext cx="865546" cy="561151"/>
      </dsp:txXfrm>
    </dsp:sp>
    <dsp:sp modelId="{DA376B95-BB59-464F-AB21-469E82A8E7D2}">
      <dsp:nvSpPr>
        <dsp:cNvPr id="0" name=""/>
        <dsp:cNvSpPr/>
      </dsp:nvSpPr>
      <dsp:spPr>
        <a:xfrm>
          <a:off x="3787586" y="392126"/>
          <a:ext cx="1533956" cy="793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Mission Statement</a:t>
          </a:r>
          <a:endParaRPr lang="en-ZA" sz="12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012229" y="508344"/>
        <a:ext cx="1084670" cy="561151"/>
      </dsp:txXfrm>
    </dsp:sp>
    <dsp:sp modelId="{C5DDAFF1-BBC3-4FFF-8B4E-09F4B2ED16B4}">
      <dsp:nvSpPr>
        <dsp:cNvPr id="0" name=""/>
        <dsp:cNvSpPr/>
      </dsp:nvSpPr>
      <dsp:spPr>
        <a:xfrm>
          <a:off x="4533211" y="1415485"/>
          <a:ext cx="1529734" cy="793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Company background</a:t>
          </a:r>
          <a:endParaRPr lang="en-ZA" sz="12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757235" y="1531703"/>
        <a:ext cx="1081686" cy="561151"/>
      </dsp:txXfrm>
    </dsp:sp>
    <dsp:sp modelId="{D7228897-0BF5-4AA7-9674-2137771485AA}">
      <dsp:nvSpPr>
        <dsp:cNvPr id="0" name=""/>
        <dsp:cNvSpPr/>
      </dsp:nvSpPr>
      <dsp:spPr>
        <a:xfrm>
          <a:off x="4519692" y="2680427"/>
          <a:ext cx="1556772" cy="793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Product Description</a:t>
          </a:r>
          <a:endParaRPr lang="en-ZA" sz="12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747676" y="2796645"/>
        <a:ext cx="1100804" cy="561151"/>
      </dsp:txXfrm>
    </dsp:sp>
    <dsp:sp modelId="{517C4D67-63E1-438A-866B-354ED16A54C5}">
      <dsp:nvSpPr>
        <dsp:cNvPr id="0" name=""/>
        <dsp:cNvSpPr/>
      </dsp:nvSpPr>
      <dsp:spPr>
        <a:xfrm>
          <a:off x="3896168" y="3703786"/>
          <a:ext cx="1316791" cy="793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Marketing Plan</a:t>
          </a:r>
          <a:endParaRPr lang="en-ZA" sz="12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089008" y="3820004"/>
        <a:ext cx="931111" cy="561151"/>
      </dsp:txXfrm>
    </dsp:sp>
    <dsp:sp modelId="{A3074F0E-0410-44BE-A378-0D0A0FECEE1B}">
      <dsp:nvSpPr>
        <dsp:cNvPr id="0" name=""/>
        <dsp:cNvSpPr/>
      </dsp:nvSpPr>
      <dsp:spPr>
        <a:xfrm>
          <a:off x="2523965" y="4094674"/>
          <a:ext cx="1655137" cy="793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Competitor Analysis</a:t>
          </a:r>
          <a:endParaRPr lang="en-ZA" sz="12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66354" y="4210892"/>
        <a:ext cx="1170359" cy="561151"/>
      </dsp:txXfrm>
    </dsp:sp>
    <dsp:sp modelId="{7CF64294-19C9-4FCC-A331-0515D535383D}">
      <dsp:nvSpPr>
        <dsp:cNvPr id="0" name=""/>
        <dsp:cNvSpPr/>
      </dsp:nvSpPr>
      <dsp:spPr>
        <a:xfrm>
          <a:off x="1454633" y="3703786"/>
          <a:ext cx="1387738" cy="793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Swot Analysis</a:t>
          </a:r>
          <a:endParaRPr lang="en-ZA" sz="12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657863" y="3820004"/>
        <a:ext cx="981278" cy="561151"/>
      </dsp:txXfrm>
    </dsp:sp>
    <dsp:sp modelId="{1AF30D1E-827A-4786-874B-C6A572E9D999}">
      <dsp:nvSpPr>
        <dsp:cNvPr id="0" name=""/>
        <dsp:cNvSpPr/>
      </dsp:nvSpPr>
      <dsp:spPr>
        <a:xfrm>
          <a:off x="712453" y="2680427"/>
          <a:ext cx="1385071" cy="793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Operations</a:t>
          </a:r>
          <a:endParaRPr lang="en-ZA" sz="12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915292" y="2796645"/>
        <a:ext cx="979393" cy="561151"/>
      </dsp:txXfrm>
    </dsp:sp>
    <dsp:sp modelId="{AADF1AEA-5A9C-4018-BA00-0F505ED69041}">
      <dsp:nvSpPr>
        <dsp:cNvPr id="0" name=""/>
        <dsp:cNvSpPr/>
      </dsp:nvSpPr>
      <dsp:spPr>
        <a:xfrm>
          <a:off x="753668" y="1415485"/>
          <a:ext cx="1302641" cy="793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Financial Planning</a:t>
          </a:r>
          <a:endParaRPr lang="en-ZA" sz="12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944435" y="1531703"/>
        <a:ext cx="921107" cy="561151"/>
      </dsp:txXfrm>
    </dsp:sp>
    <dsp:sp modelId="{FD0EB212-644B-4A1A-A2DA-1BA38047CFD1}">
      <dsp:nvSpPr>
        <dsp:cNvPr id="0" name=""/>
        <dsp:cNvSpPr/>
      </dsp:nvSpPr>
      <dsp:spPr>
        <a:xfrm>
          <a:off x="1513795" y="392126"/>
          <a:ext cx="1269414" cy="793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Timeline</a:t>
          </a:r>
          <a:endParaRPr lang="en-ZA" sz="12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699696" y="508344"/>
        <a:ext cx="897612" cy="561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D7DEB-BFD0-4B4F-B6C5-0AF658E6E582}">
      <dsp:nvSpPr>
        <dsp:cNvPr id="0" name=""/>
        <dsp:cNvSpPr/>
      </dsp:nvSpPr>
      <dsp:spPr>
        <a:xfrm>
          <a:off x="0" y="0"/>
          <a:ext cx="6096000" cy="1346625"/>
        </a:xfrm>
        <a:prstGeom prst="roundRect">
          <a:avLst/>
        </a:prstGeom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3117" tIns="548640" rIns="473117" bIns="914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Franklin Gothic Book" pitchFamily="34" charset="0"/>
            </a:rPr>
            <a:t>The BP guideline document is used to provide information to participants on the different areas of the BP</a:t>
          </a:r>
          <a:r>
            <a:rPr lang="en-US" sz="1400" kern="1200" dirty="0" smtClean="0">
              <a:solidFill>
                <a:schemeClr val="bg1"/>
              </a:solidFill>
              <a:latin typeface="Franklin Gothic Book" pitchFamily="34" charset="0"/>
            </a:rPr>
            <a:t> </a:t>
          </a:r>
          <a:endParaRPr lang="en-US" sz="1400" kern="1200" dirty="0">
            <a:solidFill>
              <a:schemeClr val="bg1"/>
            </a:solidFill>
            <a:latin typeface="Franklin Gothic Book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Franklin Gothic Book" pitchFamily="34" charset="0"/>
            </a:rPr>
            <a:t>Participants are required to draft a  `business plan”</a:t>
          </a:r>
          <a:endParaRPr lang="en-US" sz="1400" b="1" kern="1200" dirty="0">
            <a:solidFill>
              <a:schemeClr val="bg1"/>
            </a:solidFill>
            <a:latin typeface="Franklin Gothic Book" pitchFamily="34" charset="0"/>
          </a:endParaRPr>
        </a:p>
      </dsp:txBody>
      <dsp:txXfrm>
        <a:off x="65737" y="65737"/>
        <a:ext cx="5964526" cy="1215151"/>
      </dsp:txXfrm>
    </dsp:sp>
    <dsp:sp modelId="{77093FFC-466E-4B72-B518-37ABC64AA6AD}">
      <dsp:nvSpPr>
        <dsp:cNvPr id="0" name=""/>
        <dsp:cNvSpPr/>
      </dsp:nvSpPr>
      <dsp:spPr>
        <a:xfrm>
          <a:off x="352924" y="8483"/>
          <a:ext cx="5381621" cy="363281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91440" rIns="161290" bIns="914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Medium" pitchFamily="34" charset="0"/>
            </a:rPr>
            <a:t>Conduct Business planning workshop</a:t>
          </a:r>
          <a:endParaRPr lang="en-US" sz="2000" kern="1200" dirty="0">
            <a:latin typeface="Franklin Gothic Medium" pitchFamily="34" charset="0"/>
          </a:endParaRPr>
        </a:p>
      </dsp:txBody>
      <dsp:txXfrm>
        <a:off x="370658" y="26217"/>
        <a:ext cx="5346153" cy="327813"/>
      </dsp:txXfrm>
    </dsp:sp>
    <dsp:sp modelId="{D95347C8-B10D-4BF9-A9B9-95FBEDD7F796}">
      <dsp:nvSpPr>
        <dsp:cNvPr id="0" name=""/>
        <dsp:cNvSpPr/>
      </dsp:nvSpPr>
      <dsp:spPr>
        <a:xfrm>
          <a:off x="0" y="1623392"/>
          <a:ext cx="6096000" cy="1137150"/>
        </a:xfrm>
        <a:prstGeom prst="roundRect">
          <a:avLst/>
        </a:prstGeom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3117" tIns="548640" rIns="473117" bIns="914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Franklin Gothic Book" pitchFamily="34" charset="0"/>
            </a:rPr>
            <a:t>After the training participants draft a partial business plan for evaluation </a:t>
          </a:r>
          <a:endParaRPr lang="en-US" sz="1400" b="1" kern="1200" dirty="0">
            <a:solidFill>
              <a:schemeClr val="bg1"/>
            </a:solidFill>
            <a:latin typeface="Franklin Gothic Book" pitchFamily="34" charset="0"/>
          </a:endParaRPr>
        </a:p>
      </dsp:txBody>
      <dsp:txXfrm>
        <a:off x="55511" y="1678903"/>
        <a:ext cx="5984978" cy="1026128"/>
      </dsp:txXfrm>
    </dsp:sp>
    <dsp:sp modelId="{9D8F78CC-3799-488D-AE03-D6A3955113F7}">
      <dsp:nvSpPr>
        <dsp:cNvPr id="0" name=""/>
        <dsp:cNvSpPr/>
      </dsp:nvSpPr>
      <dsp:spPr>
        <a:xfrm>
          <a:off x="352924" y="1540550"/>
          <a:ext cx="5381621" cy="363281"/>
        </a:xfrm>
        <a:prstGeom prst="roundRect">
          <a:avLst/>
        </a:prstGeom>
        <a:gradFill rotWithShape="0">
          <a:gsLst>
            <a:gs pos="0">
              <a:schemeClr val="accent4">
                <a:lumMod val="50000"/>
              </a:schemeClr>
            </a:gs>
            <a:gs pos="100000">
              <a:schemeClr val="accent4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91440" rIns="161290" bIns="914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Medium" pitchFamily="34" charset="0"/>
            </a:rPr>
            <a:t>Draft Business plan</a:t>
          </a:r>
          <a:endParaRPr lang="en-US" sz="2000" kern="1200" dirty="0">
            <a:latin typeface="Franklin Gothic Medium" pitchFamily="34" charset="0"/>
          </a:endParaRPr>
        </a:p>
      </dsp:txBody>
      <dsp:txXfrm>
        <a:off x="370658" y="1558284"/>
        <a:ext cx="5346153" cy="327813"/>
      </dsp:txXfrm>
    </dsp:sp>
    <dsp:sp modelId="{EBD5BA86-8028-424D-87D6-F3CA21B6F700}">
      <dsp:nvSpPr>
        <dsp:cNvPr id="0" name=""/>
        <dsp:cNvSpPr/>
      </dsp:nvSpPr>
      <dsp:spPr>
        <a:xfrm>
          <a:off x="0" y="2945984"/>
          <a:ext cx="6096000" cy="1137150"/>
        </a:xfrm>
        <a:prstGeom prst="roundRect">
          <a:avLst/>
        </a:prstGeom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3117" tIns="548640" rIns="473117" bIns="914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Franklin Gothic Book" pitchFamily="34" charset="0"/>
            </a:rPr>
            <a:t>The drafts are evaluated to assess the level of understanding of  BP and reports are generated</a:t>
          </a:r>
          <a:endParaRPr lang="en-US" sz="1400" b="1" kern="1200" dirty="0">
            <a:solidFill>
              <a:schemeClr val="bg1"/>
            </a:solidFill>
            <a:latin typeface="Franklin Gothic Book" pitchFamily="34" charset="0"/>
          </a:endParaRPr>
        </a:p>
      </dsp:txBody>
      <dsp:txXfrm>
        <a:off x="55511" y="3001495"/>
        <a:ext cx="5984978" cy="1026128"/>
      </dsp:txXfrm>
    </dsp:sp>
    <dsp:sp modelId="{4463BF08-0C77-4929-A034-8A3136943032}">
      <dsp:nvSpPr>
        <dsp:cNvPr id="0" name=""/>
        <dsp:cNvSpPr/>
      </dsp:nvSpPr>
      <dsp:spPr>
        <a:xfrm>
          <a:off x="352924" y="2863142"/>
          <a:ext cx="5381621" cy="363281"/>
        </a:xfrm>
        <a:prstGeom prst="roundRect">
          <a:avLst/>
        </a:prstGeom>
        <a:gradFill rotWithShape="0">
          <a:gsLst>
            <a:gs pos="0">
              <a:schemeClr val="accent5">
                <a:lumMod val="50000"/>
              </a:schemeClr>
            </a:gs>
            <a:gs pos="100000">
              <a:schemeClr val="accent5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91440" rIns="161290" bIns="914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Franklin Gothic Medium" pitchFamily="34" charset="0"/>
            </a:rPr>
            <a:t>Evaluation of the Submitted drafts</a:t>
          </a:r>
          <a:endParaRPr lang="en-US" sz="2000" b="1" kern="1200" dirty="0">
            <a:solidFill>
              <a:schemeClr val="bg1"/>
            </a:solidFill>
            <a:latin typeface="Franklin Gothic Medium" pitchFamily="34" charset="0"/>
          </a:endParaRPr>
        </a:p>
      </dsp:txBody>
      <dsp:txXfrm>
        <a:off x="370658" y="2880876"/>
        <a:ext cx="5346153" cy="327813"/>
      </dsp:txXfrm>
    </dsp:sp>
    <dsp:sp modelId="{045D64FB-4785-4E6A-B3A5-9C68AA5C5A3D}">
      <dsp:nvSpPr>
        <dsp:cNvPr id="0" name=""/>
        <dsp:cNvSpPr/>
      </dsp:nvSpPr>
      <dsp:spPr>
        <a:xfrm>
          <a:off x="0" y="4268576"/>
          <a:ext cx="6096000" cy="1137150"/>
        </a:xfrm>
        <a:prstGeom prst="roundRect">
          <a:avLst/>
        </a:prstGeom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3117" tIns="548640" rIns="473117" bIns="914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Franklin Gothic Book" pitchFamily="34" charset="0"/>
            </a:rPr>
            <a:t>Visits to the businesses that attended the BP workshops to check if they developed and are using BP </a:t>
          </a:r>
          <a:endParaRPr lang="en-US" sz="1400" b="1" kern="1200" dirty="0">
            <a:solidFill>
              <a:schemeClr val="bg1"/>
            </a:solidFill>
            <a:latin typeface="Franklin Gothic Book" pitchFamily="34" charset="0"/>
          </a:endParaRPr>
        </a:p>
      </dsp:txBody>
      <dsp:txXfrm>
        <a:off x="55511" y="4324087"/>
        <a:ext cx="5984978" cy="1026128"/>
      </dsp:txXfrm>
    </dsp:sp>
    <dsp:sp modelId="{49687B7A-1FA0-4127-9619-C6AEE7BDCAD3}">
      <dsp:nvSpPr>
        <dsp:cNvPr id="0" name=""/>
        <dsp:cNvSpPr/>
      </dsp:nvSpPr>
      <dsp:spPr>
        <a:xfrm>
          <a:off x="352924" y="4185734"/>
          <a:ext cx="5381621" cy="363281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91440" rIns="161290" bIns="914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Franklin Gothic Medium" pitchFamily="34" charset="0"/>
            </a:rPr>
            <a:t>Monitoring</a:t>
          </a:r>
          <a:endParaRPr lang="en-US" sz="2000" b="1" kern="1200" dirty="0">
            <a:solidFill>
              <a:schemeClr val="bg1"/>
            </a:solidFill>
            <a:latin typeface="Franklin Gothic Medium" pitchFamily="34" charset="0"/>
          </a:endParaRPr>
        </a:p>
      </dsp:txBody>
      <dsp:txXfrm>
        <a:off x="370658" y="4203468"/>
        <a:ext cx="5346153" cy="3278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E8E43-93AB-4328-AA07-A92C2AF93546}">
      <dsp:nvSpPr>
        <dsp:cNvPr id="0" name=""/>
        <dsp:cNvSpPr/>
      </dsp:nvSpPr>
      <dsp:spPr>
        <a:xfrm>
          <a:off x="2090032" y="1568383"/>
          <a:ext cx="1937186" cy="167574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Partnerships to enhance support to cooperatives and SMMEs</a:t>
          </a:r>
          <a:endParaRPr lang="en-US" sz="1400" kern="1200" dirty="0"/>
        </a:p>
      </dsp:txBody>
      <dsp:txXfrm>
        <a:off x="2411051" y="1846077"/>
        <a:ext cx="1295148" cy="1120356"/>
      </dsp:txXfrm>
    </dsp:sp>
    <dsp:sp modelId="{C149C4F6-4E54-4DCF-A19F-B50A3BA260E3}">
      <dsp:nvSpPr>
        <dsp:cNvPr id="0" name=""/>
        <dsp:cNvSpPr/>
      </dsp:nvSpPr>
      <dsp:spPr>
        <a:xfrm>
          <a:off x="3303083" y="766652"/>
          <a:ext cx="730894" cy="62976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62EDC-4E12-4E88-8632-85BF0A10E06C}">
      <dsp:nvSpPr>
        <dsp:cNvPr id="0" name=""/>
        <dsp:cNvSpPr/>
      </dsp:nvSpPr>
      <dsp:spPr>
        <a:xfrm>
          <a:off x="2048557" y="-44291"/>
          <a:ext cx="2027346" cy="155054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Based on cooperative/AAT assessments identify relevant private/public stakeholders/institutions</a:t>
          </a:r>
          <a:endParaRPr lang="en-US" sz="1200" kern="1200" dirty="0"/>
        </a:p>
      </dsp:txBody>
      <dsp:txXfrm>
        <a:off x="2365166" y="197857"/>
        <a:ext cx="1394128" cy="1066253"/>
      </dsp:txXfrm>
    </dsp:sp>
    <dsp:sp modelId="{C5C8CD21-FF4C-4980-8411-44E5446B773D}">
      <dsp:nvSpPr>
        <dsp:cNvPr id="0" name=""/>
        <dsp:cNvSpPr/>
      </dsp:nvSpPr>
      <dsp:spPr>
        <a:xfrm>
          <a:off x="4156094" y="1943972"/>
          <a:ext cx="730894" cy="62976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E35A3-E447-496D-B03B-C97ECF444843}">
      <dsp:nvSpPr>
        <dsp:cNvPr id="0" name=""/>
        <dsp:cNvSpPr/>
      </dsp:nvSpPr>
      <dsp:spPr>
        <a:xfrm>
          <a:off x="3724406" y="889014"/>
          <a:ext cx="1587510" cy="1373383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Arrange meetings with the identified stakeholders</a:t>
          </a:r>
          <a:endParaRPr lang="en-US" sz="1200" kern="1200" dirty="0"/>
        </a:p>
      </dsp:txBody>
      <dsp:txXfrm>
        <a:off x="3987490" y="1116613"/>
        <a:ext cx="1061342" cy="918185"/>
      </dsp:txXfrm>
    </dsp:sp>
    <dsp:sp modelId="{A175B132-6CCF-494E-A622-C17ABE7AD888}">
      <dsp:nvSpPr>
        <dsp:cNvPr id="0" name=""/>
        <dsp:cNvSpPr/>
      </dsp:nvSpPr>
      <dsp:spPr>
        <a:xfrm>
          <a:off x="3563537" y="3272946"/>
          <a:ext cx="730894" cy="62976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65323-9CD0-4F02-BDEA-93918EB513E1}">
      <dsp:nvSpPr>
        <dsp:cNvPr id="0" name=""/>
        <dsp:cNvSpPr/>
      </dsp:nvSpPr>
      <dsp:spPr>
        <a:xfrm>
          <a:off x="3724406" y="2549640"/>
          <a:ext cx="1587510" cy="1373383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Collaboration and discussion on the type of support interventions required</a:t>
          </a:r>
          <a:endParaRPr lang="en-US" sz="1100" kern="1200" dirty="0"/>
        </a:p>
      </dsp:txBody>
      <dsp:txXfrm>
        <a:off x="3987490" y="2777239"/>
        <a:ext cx="1061342" cy="918185"/>
      </dsp:txXfrm>
    </dsp:sp>
    <dsp:sp modelId="{E4B5643E-BEED-45B2-9589-A78736A74435}">
      <dsp:nvSpPr>
        <dsp:cNvPr id="0" name=""/>
        <dsp:cNvSpPr/>
      </dsp:nvSpPr>
      <dsp:spPr>
        <a:xfrm>
          <a:off x="2093637" y="3410899"/>
          <a:ext cx="730894" cy="62976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996C2-83FA-4A63-90B1-157443687F69}">
      <dsp:nvSpPr>
        <dsp:cNvPr id="0" name=""/>
        <dsp:cNvSpPr/>
      </dsp:nvSpPr>
      <dsp:spPr>
        <a:xfrm>
          <a:off x="2268475" y="3395308"/>
          <a:ext cx="1587510" cy="1373383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Quantify and agree on the type of support, budget and timeframes</a:t>
          </a:r>
          <a:endParaRPr lang="en-US" sz="1200" kern="1200" dirty="0"/>
        </a:p>
      </dsp:txBody>
      <dsp:txXfrm>
        <a:off x="2531559" y="3622907"/>
        <a:ext cx="1061342" cy="918185"/>
      </dsp:txXfrm>
    </dsp:sp>
    <dsp:sp modelId="{D3B5B84A-5C7B-48FB-8673-309A41BDBFF1}">
      <dsp:nvSpPr>
        <dsp:cNvPr id="0" name=""/>
        <dsp:cNvSpPr/>
      </dsp:nvSpPr>
      <dsp:spPr>
        <a:xfrm>
          <a:off x="1226657" y="2234051"/>
          <a:ext cx="730894" cy="62976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8A638-AE23-4D07-BEB5-96AAA20CE1FA}">
      <dsp:nvSpPr>
        <dsp:cNvPr id="0" name=""/>
        <dsp:cNvSpPr/>
      </dsp:nvSpPr>
      <dsp:spPr>
        <a:xfrm>
          <a:off x="805784" y="2550585"/>
          <a:ext cx="1587510" cy="1373383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Formalize through a partnership agreement(MOU,MOA)</a:t>
          </a:r>
          <a:endParaRPr lang="en-US" sz="1200" kern="1200" dirty="0"/>
        </a:p>
      </dsp:txBody>
      <dsp:txXfrm>
        <a:off x="1068868" y="2778184"/>
        <a:ext cx="1061342" cy="918185"/>
      </dsp:txXfrm>
    </dsp:sp>
    <dsp:sp modelId="{276FCC4F-1D1B-4852-92C7-8E93D0B1827B}">
      <dsp:nvSpPr>
        <dsp:cNvPr id="0" name=""/>
        <dsp:cNvSpPr/>
      </dsp:nvSpPr>
      <dsp:spPr>
        <a:xfrm>
          <a:off x="684768" y="887124"/>
          <a:ext cx="1829542" cy="1373383"/>
        </a:xfrm>
        <a:prstGeom prst="hexagon">
          <a:avLst>
            <a:gd name="adj" fmla="val 28570"/>
            <a:gd name="vf" fmla="val 115470"/>
          </a:avLst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Monitor and evaluate and report on the achievements to both parties Executive</a:t>
          </a:r>
          <a:endParaRPr lang="en-US" sz="1200" kern="1200" dirty="0"/>
        </a:p>
      </dsp:txBody>
      <dsp:txXfrm>
        <a:off x="968022" y="1099754"/>
        <a:ext cx="1263034" cy="9481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E0DC9-327D-4435-BF83-EE31D1B6069F}">
      <dsp:nvSpPr>
        <dsp:cNvPr id="0" name=""/>
        <dsp:cNvSpPr/>
      </dsp:nvSpPr>
      <dsp:spPr>
        <a:xfrm>
          <a:off x="3034" y="881092"/>
          <a:ext cx="1637642" cy="184172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Provide questionnaire to clients 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Collect completed questionnaire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417" y="923475"/>
        <a:ext cx="1552876" cy="1362302"/>
      </dsp:txXfrm>
    </dsp:sp>
    <dsp:sp modelId="{F6A22D1C-C8C9-4726-B287-615C69FF32F3}">
      <dsp:nvSpPr>
        <dsp:cNvPr id="0" name=""/>
        <dsp:cNvSpPr/>
      </dsp:nvSpPr>
      <dsp:spPr>
        <a:xfrm>
          <a:off x="909610" y="1399872"/>
          <a:ext cx="1876255" cy="1876255"/>
        </a:xfrm>
        <a:prstGeom prst="leftCircularArrow">
          <a:avLst>
            <a:gd name="adj1" fmla="val 3526"/>
            <a:gd name="adj2" fmla="val 437778"/>
            <a:gd name="adj3" fmla="val 2209288"/>
            <a:gd name="adj4" fmla="val 9020489"/>
            <a:gd name="adj5" fmla="val 41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123C2B-2A2A-43CB-B3BD-94547393A6B9}">
      <dsp:nvSpPr>
        <dsp:cNvPr id="0" name=""/>
        <dsp:cNvSpPr/>
      </dsp:nvSpPr>
      <dsp:spPr>
        <a:xfrm>
          <a:off x="366955" y="2187872"/>
          <a:ext cx="1455682" cy="578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Data collection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83910" y="2204827"/>
        <a:ext cx="1421772" cy="544966"/>
      </dsp:txXfrm>
    </dsp:sp>
    <dsp:sp modelId="{7094AC60-2F11-4259-8C15-6EEA60AA5CFA}">
      <dsp:nvSpPr>
        <dsp:cNvPr id="0" name=""/>
        <dsp:cNvSpPr/>
      </dsp:nvSpPr>
      <dsp:spPr>
        <a:xfrm>
          <a:off x="2137677" y="1124844"/>
          <a:ext cx="1637642" cy="135071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Capture collected data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168761" y="1445366"/>
        <a:ext cx="1575474" cy="999106"/>
      </dsp:txXfrm>
    </dsp:sp>
    <dsp:sp modelId="{6F0A504B-B4AA-427C-B7F8-4387F06EAD19}">
      <dsp:nvSpPr>
        <dsp:cNvPr id="0" name=""/>
        <dsp:cNvSpPr/>
      </dsp:nvSpPr>
      <dsp:spPr>
        <a:xfrm>
          <a:off x="3031104" y="272189"/>
          <a:ext cx="2085508" cy="2085508"/>
        </a:xfrm>
        <a:prstGeom prst="circularArrow">
          <a:avLst>
            <a:gd name="adj1" fmla="val 3172"/>
            <a:gd name="adj2" fmla="val 390557"/>
            <a:gd name="adj3" fmla="val 19433933"/>
            <a:gd name="adj4" fmla="val 12575511"/>
            <a:gd name="adj5" fmla="val 37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F099E1-E075-41A4-A622-E96A2B57D100}">
      <dsp:nvSpPr>
        <dsp:cNvPr id="0" name=""/>
        <dsp:cNvSpPr/>
      </dsp:nvSpPr>
      <dsp:spPr>
        <a:xfrm>
          <a:off x="2501597" y="835405"/>
          <a:ext cx="1455682" cy="578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Data capturing 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18552" y="852360"/>
        <a:ext cx="1421772" cy="544966"/>
      </dsp:txXfrm>
    </dsp:sp>
    <dsp:sp modelId="{1F246C71-6B34-4E44-B387-8F713469C871}">
      <dsp:nvSpPr>
        <dsp:cNvPr id="0" name=""/>
        <dsp:cNvSpPr/>
      </dsp:nvSpPr>
      <dsp:spPr>
        <a:xfrm>
          <a:off x="4272319" y="1124844"/>
          <a:ext cx="1637642" cy="135071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Analyse data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Compile annual report 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303403" y="1155928"/>
        <a:ext cx="1575474" cy="999106"/>
      </dsp:txXfrm>
    </dsp:sp>
    <dsp:sp modelId="{44E28DD5-A7D8-40CF-9AC0-A6C7C7C1436B}">
      <dsp:nvSpPr>
        <dsp:cNvPr id="0" name=""/>
        <dsp:cNvSpPr/>
      </dsp:nvSpPr>
      <dsp:spPr>
        <a:xfrm>
          <a:off x="5179394" y="1398996"/>
          <a:ext cx="1876254" cy="1876254"/>
        </a:xfrm>
        <a:prstGeom prst="leftCircularArrow">
          <a:avLst>
            <a:gd name="adj1" fmla="val 3526"/>
            <a:gd name="adj2" fmla="val 437778"/>
            <a:gd name="adj3" fmla="val 2213289"/>
            <a:gd name="adj4" fmla="val 9024489"/>
            <a:gd name="adj5" fmla="val 41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97F5A3-4009-4CEC-BB87-1780662524AA}">
      <dsp:nvSpPr>
        <dsp:cNvPr id="0" name=""/>
        <dsp:cNvSpPr/>
      </dsp:nvSpPr>
      <dsp:spPr>
        <a:xfrm>
          <a:off x="4636240" y="2186118"/>
          <a:ext cx="1455682" cy="578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Reporting 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653195" y="2203073"/>
        <a:ext cx="1421772" cy="544966"/>
      </dsp:txXfrm>
    </dsp:sp>
    <dsp:sp modelId="{DAE19C46-BABD-486C-89A0-A96EC20993BE}">
      <dsp:nvSpPr>
        <dsp:cNvPr id="0" name=""/>
        <dsp:cNvSpPr/>
      </dsp:nvSpPr>
      <dsp:spPr>
        <a:xfrm>
          <a:off x="6406962" y="1124844"/>
          <a:ext cx="1637642" cy="135071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Design and implement interventions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438046" y="1445366"/>
        <a:ext cx="1575474" cy="999106"/>
      </dsp:txXfrm>
    </dsp:sp>
    <dsp:sp modelId="{F71B88DB-0754-4BC0-BEF8-DDA34B04FA44}">
      <dsp:nvSpPr>
        <dsp:cNvPr id="0" name=""/>
        <dsp:cNvSpPr/>
      </dsp:nvSpPr>
      <dsp:spPr>
        <a:xfrm>
          <a:off x="6770883" y="835405"/>
          <a:ext cx="1455682" cy="578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Interventions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787838" y="852360"/>
        <a:ext cx="1421772" cy="5449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130F9-BC8A-47F4-9B37-2F4AA778ABFB}">
      <dsp:nvSpPr>
        <dsp:cNvPr id="0" name=""/>
        <dsp:cNvSpPr/>
      </dsp:nvSpPr>
      <dsp:spPr>
        <a:xfrm>
          <a:off x="5701248" y="2124168"/>
          <a:ext cx="877298" cy="334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85"/>
              </a:lnTo>
              <a:lnTo>
                <a:pt x="877298" y="208485"/>
              </a:lnTo>
              <a:lnTo>
                <a:pt x="877298" y="33445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3BA69-CC13-4755-8FA9-C3BB8B779905}">
      <dsp:nvSpPr>
        <dsp:cNvPr id="0" name=""/>
        <dsp:cNvSpPr/>
      </dsp:nvSpPr>
      <dsp:spPr>
        <a:xfrm>
          <a:off x="4688369" y="2124168"/>
          <a:ext cx="1012878" cy="395478"/>
        </a:xfrm>
        <a:custGeom>
          <a:avLst/>
          <a:gdLst/>
          <a:ahLst/>
          <a:cxnLst/>
          <a:rect l="0" t="0" r="0" b="0"/>
          <a:pathLst>
            <a:path>
              <a:moveTo>
                <a:pt x="1012878" y="0"/>
              </a:moveTo>
              <a:lnTo>
                <a:pt x="1012878" y="269507"/>
              </a:lnTo>
              <a:lnTo>
                <a:pt x="0" y="269507"/>
              </a:lnTo>
              <a:lnTo>
                <a:pt x="0" y="39547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8E196-ECB6-41C9-81F6-2205314F519B}">
      <dsp:nvSpPr>
        <dsp:cNvPr id="0" name=""/>
        <dsp:cNvSpPr/>
      </dsp:nvSpPr>
      <dsp:spPr>
        <a:xfrm>
          <a:off x="3948313" y="865208"/>
          <a:ext cx="1752934" cy="395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507"/>
              </a:lnTo>
              <a:lnTo>
                <a:pt x="1752934" y="269507"/>
              </a:lnTo>
              <a:lnTo>
                <a:pt x="1752934" y="3954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D9EA4-0397-4305-9482-E1230B1761F0}">
      <dsp:nvSpPr>
        <dsp:cNvPr id="0" name=""/>
        <dsp:cNvSpPr/>
      </dsp:nvSpPr>
      <dsp:spPr>
        <a:xfrm>
          <a:off x="2195379" y="2124168"/>
          <a:ext cx="830996" cy="395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507"/>
              </a:lnTo>
              <a:lnTo>
                <a:pt x="830996" y="269507"/>
              </a:lnTo>
              <a:lnTo>
                <a:pt x="830996" y="39547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C741-EDDF-49C7-BB88-DBC4A19F3708}">
      <dsp:nvSpPr>
        <dsp:cNvPr id="0" name=""/>
        <dsp:cNvSpPr/>
      </dsp:nvSpPr>
      <dsp:spPr>
        <a:xfrm>
          <a:off x="1364382" y="2124168"/>
          <a:ext cx="830996" cy="395478"/>
        </a:xfrm>
        <a:custGeom>
          <a:avLst/>
          <a:gdLst/>
          <a:ahLst/>
          <a:cxnLst/>
          <a:rect l="0" t="0" r="0" b="0"/>
          <a:pathLst>
            <a:path>
              <a:moveTo>
                <a:pt x="830996" y="0"/>
              </a:moveTo>
              <a:lnTo>
                <a:pt x="830996" y="269507"/>
              </a:lnTo>
              <a:lnTo>
                <a:pt x="0" y="269507"/>
              </a:lnTo>
              <a:lnTo>
                <a:pt x="0" y="39547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B51A4-DCFD-4FF9-B5F9-5A7BA21E4748}">
      <dsp:nvSpPr>
        <dsp:cNvPr id="0" name=""/>
        <dsp:cNvSpPr/>
      </dsp:nvSpPr>
      <dsp:spPr>
        <a:xfrm>
          <a:off x="2195379" y="865208"/>
          <a:ext cx="1752934" cy="395478"/>
        </a:xfrm>
        <a:custGeom>
          <a:avLst/>
          <a:gdLst/>
          <a:ahLst/>
          <a:cxnLst/>
          <a:rect l="0" t="0" r="0" b="0"/>
          <a:pathLst>
            <a:path>
              <a:moveTo>
                <a:pt x="1752934" y="0"/>
              </a:moveTo>
              <a:lnTo>
                <a:pt x="1752934" y="269507"/>
              </a:lnTo>
              <a:lnTo>
                <a:pt x="0" y="269507"/>
              </a:lnTo>
              <a:lnTo>
                <a:pt x="0" y="3954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113F9-FB46-4C88-808D-0C332DAA709A}">
      <dsp:nvSpPr>
        <dsp:cNvPr id="0" name=""/>
        <dsp:cNvSpPr/>
      </dsp:nvSpPr>
      <dsp:spPr>
        <a:xfrm>
          <a:off x="3268407" y="1727"/>
          <a:ext cx="1359812" cy="863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5ACCF-138C-49C4-AFD8-7B300C5A9D63}">
      <dsp:nvSpPr>
        <dsp:cNvPr id="0" name=""/>
        <dsp:cNvSpPr/>
      </dsp:nvSpPr>
      <dsp:spPr>
        <a:xfrm>
          <a:off x="3419497" y="145263"/>
          <a:ext cx="1359812" cy="863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AgriBEE Fund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444787" y="170553"/>
        <a:ext cx="1309232" cy="812901"/>
      </dsp:txXfrm>
    </dsp:sp>
    <dsp:sp modelId="{DD0E462A-AC99-41F6-B27A-29A46AB27615}">
      <dsp:nvSpPr>
        <dsp:cNvPr id="0" name=""/>
        <dsp:cNvSpPr/>
      </dsp:nvSpPr>
      <dsp:spPr>
        <a:xfrm>
          <a:off x="1515473" y="1260687"/>
          <a:ext cx="1359812" cy="863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2DD45-4931-4859-94DF-4F6CF3EC7F20}">
      <dsp:nvSpPr>
        <dsp:cNvPr id="0" name=""/>
        <dsp:cNvSpPr/>
      </dsp:nvSpPr>
      <dsp:spPr>
        <a:xfrm>
          <a:off x="1666563" y="1404223"/>
          <a:ext cx="1359812" cy="863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Equity acquisition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691853" y="1429513"/>
        <a:ext cx="1309232" cy="812901"/>
      </dsp:txXfrm>
    </dsp:sp>
    <dsp:sp modelId="{32C65C4E-295C-47DE-B3E9-D11FB6E521FE}">
      <dsp:nvSpPr>
        <dsp:cNvPr id="0" name=""/>
        <dsp:cNvSpPr/>
      </dsp:nvSpPr>
      <dsp:spPr>
        <a:xfrm>
          <a:off x="684476" y="2519647"/>
          <a:ext cx="1359812" cy="863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E3D6C-6220-4E7B-B92E-F24D86A8F737}">
      <dsp:nvSpPr>
        <dsp:cNvPr id="0" name=""/>
        <dsp:cNvSpPr/>
      </dsp:nvSpPr>
      <dsp:spPr>
        <a:xfrm>
          <a:off x="835566" y="2663183"/>
          <a:ext cx="1359812" cy="863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New equity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60856" y="2688473"/>
        <a:ext cx="1309232" cy="812901"/>
      </dsp:txXfrm>
    </dsp:sp>
    <dsp:sp modelId="{569050BA-8158-4673-9EED-DEDE0471F687}">
      <dsp:nvSpPr>
        <dsp:cNvPr id="0" name=""/>
        <dsp:cNvSpPr/>
      </dsp:nvSpPr>
      <dsp:spPr>
        <a:xfrm>
          <a:off x="2346469" y="2519647"/>
          <a:ext cx="1359812" cy="863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D3BAD-1289-4DCE-BE71-29D7A2662275}">
      <dsp:nvSpPr>
        <dsp:cNvPr id="0" name=""/>
        <dsp:cNvSpPr/>
      </dsp:nvSpPr>
      <dsp:spPr>
        <a:xfrm>
          <a:off x="2497560" y="2663183"/>
          <a:ext cx="1359812" cy="863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Increasing equity ownership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22850" y="2688473"/>
        <a:ext cx="1309232" cy="812901"/>
      </dsp:txXfrm>
    </dsp:sp>
    <dsp:sp modelId="{74188680-9F8A-46F5-9747-2D0C37D707BA}">
      <dsp:nvSpPr>
        <dsp:cNvPr id="0" name=""/>
        <dsp:cNvSpPr/>
      </dsp:nvSpPr>
      <dsp:spPr>
        <a:xfrm>
          <a:off x="5021341" y="1260687"/>
          <a:ext cx="1359812" cy="863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EF70C-A16A-4ABE-8DDD-5817E3C40E50}">
      <dsp:nvSpPr>
        <dsp:cNvPr id="0" name=""/>
        <dsp:cNvSpPr/>
      </dsp:nvSpPr>
      <dsp:spPr>
        <a:xfrm>
          <a:off x="5172432" y="1404223"/>
          <a:ext cx="1359812" cy="863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Value adding/processing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197722" y="1429513"/>
        <a:ext cx="1309232" cy="812901"/>
      </dsp:txXfrm>
    </dsp:sp>
    <dsp:sp modelId="{2F44CF60-D53D-47C6-9843-44255CCBDC9F}">
      <dsp:nvSpPr>
        <dsp:cNvPr id="0" name=""/>
        <dsp:cNvSpPr/>
      </dsp:nvSpPr>
      <dsp:spPr>
        <a:xfrm>
          <a:off x="4008463" y="2519647"/>
          <a:ext cx="1359812" cy="863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F8660-97A9-4C3C-AB00-143C62A8720B}">
      <dsp:nvSpPr>
        <dsp:cNvPr id="0" name=""/>
        <dsp:cNvSpPr/>
      </dsp:nvSpPr>
      <dsp:spPr>
        <a:xfrm>
          <a:off x="4159553" y="2663183"/>
          <a:ext cx="1359812" cy="863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Start-up processing/value adding businesses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184843" y="2688473"/>
        <a:ext cx="1309232" cy="812901"/>
      </dsp:txXfrm>
    </dsp:sp>
    <dsp:sp modelId="{A6DC99E5-752F-4C5E-9E34-CF3756DA74E0}">
      <dsp:nvSpPr>
        <dsp:cNvPr id="0" name=""/>
        <dsp:cNvSpPr/>
      </dsp:nvSpPr>
      <dsp:spPr>
        <a:xfrm>
          <a:off x="5716758" y="2458625"/>
          <a:ext cx="1723576" cy="863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FD916-9F53-46EB-8C2C-234762DA64A8}">
      <dsp:nvSpPr>
        <dsp:cNvPr id="0" name=""/>
        <dsp:cNvSpPr/>
      </dsp:nvSpPr>
      <dsp:spPr>
        <a:xfrm>
          <a:off x="5867848" y="2602161"/>
          <a:ext cx="1723576" cy="863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Existing processing/value adding businesses requiring expansionary capital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893138" y="2627451"/>
        <a:ext cx="1672996" cy="812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ZA"/>
              <a:t>2017/01/2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11191-F7C8-40B0-AFF3-34673F79352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974239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ZA"/>
              <a:t>2017/01/2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35E18-02C1-4F7E-A3D5-63A07E7E0B0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87355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F35E18-02C1-4F7E-A3D5-63A07E7E0B0C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3017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dirty="0" smtClean="0"/>
              <a:t>Animated</a:t>
            </a:r>
            <a:r>
              <a:rPr lang="en-US" sz="1400" b="1" baseline="0" dirty="0" smtClean="0"/>
              <a:t> vertical box list</a:t>
            </a:r>
            <a:endParaRPr lang="en-US" sz="1400" b="1" dirty="0" smtClean="0"/>
          </a:p>
          <a:p>
            <a:r>
              <a:rPr lang="en-US" sz="1400" dirty="0" smtClean="0"/>
              <a:t>(Intermediate)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SmartArt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SmartArt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Choose a SmartArt Graphic</a:t>
            </a:r>
            <a:r>
              <a:rPr lang="en-US" sz="1200" b="0" baseline="0" dirty="0" smtClean="0"/>
              <a:t> dialog box, in the left pane, click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Vertical Box List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 to insert the graphic into the slide.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Press and hold CTRL, and then select the third pair of rectangles from the top (both the smaller, first-level rectangle and the larger, second-level rectangle). Under </a:t>
            </a:r>
            <a:r>
              <a:rPr lang="en-US" sz="1200" b="1" baseline="0" dirty="0" smtClean="0"/>
              <a:t>SmartArt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Create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Graphic</a:t>
            </a:r>
            <a:r>
              <a:rPr lang="en-US" sz="1200" b="0" baseline="0" dirty="0" smtClean="0"/>
              <a:t> group, click the arrow next to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After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text. (</a:t>
            </a:r>
            <a:r>
              <a:rPr lang="en-US" sz="1200" b="0" baseline="0" dirty="0" smtClean="0"/>
              <a:t>Note: To create a bullet below each heading, select the heading text box in the </a:t>
            </a:r>
            <a:r>
              <a:rPr lang="en-US" sz="1200" b="1" baseline="0" dirty="0" smtClean="0"/>
              <a:t>Type your text here </a:t>
            </a:r>
            <a:r>
              <a:rPr lang="en-US" sz="1200" b="0" baseline="0" dirty="0" smtClean="0"/>
              <a:t>dialog box, and then under </a:t>
            </a:r>
            <a:r>
              <a:rPr lang="en-US" sz="1200" b="1" baseline="0" dirty="0" smtClean="0"/>
              <a:t>SmartArt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Create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Graphic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Bullet</a:t>
            </a:r>
            <a:r>
              <a:rPr lang="en-US" sz="1200" b="0" baseline="0" dirty="0" smtClean="0"/>
              <a:t>. Enter text into the new bullet text box.)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Select the graphic. 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Size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Height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5.92”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6.67”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Arrange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Center</a:t>
            </a:r>
            <a:r>
              <a:rPr lang="en-US" sz="1200" b="0" baseline="0" dirty="0" smtClean="0"/>
              <a:t>. 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Themes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Built-in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Civic</a:t>
            </a:r>
            <a:r>
              <a:rPr lang="en-US" sz="1200" b="0" baseline="0" dirty="0" smtClean="0"/>
              <a:t>. (</a:t>
            </a:r>
            <a:r>
              <a:rPr lang="en-US" sz="1200" dirty="0" smtClean="0"/>
              <a:t>Note: if this action is taken in a PowerPoint presentation containing more than one slide, the color scheme will be applied to all of the slides.)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Accent 1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Colored Fill – Accent 1 </a:t>
            </a:r>
            <a:r>
              <a:rPr lang="en-US" sz="1200" b="0" baseline="0" dirty="0" smtClean="0"/>
              <a:t>(second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More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3-D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Polished </a:t>
            </a:r>
            <a:r>
              <a:rPr lang="en-US" sz="1200" b="0" baseline="0" dirty="0" smtClean="0"/>
              <a:t>(first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lang="en-US" sz="1200" baseline="0" dirty="0" smtClean="0"/>
              <a:t>Press and hold CTRL, and then select the four larger, second-level rectangles. </a:t>
            </a: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Shapes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Rectangles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Rounded Rectangle </a:t>
            </a:r>
            <a:r>
              <a:rPr lang="en-US" sz="1200" b="0" baseline="0" dirty="0" smtClean="0"/>
              <a:t>(second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Font </a:t>
            </a:r>
            <a:r>
              <a:rPr lang="en-US" sz="1200" b="0" baseline="0" dirty="0" smtClean="0"/>
              <a:t>group, select </a:t>
            </a:r>
            <a:r>
              <a:rPr lang="en-US" sz="1200" b="1" baseline="0" dirty="0" smtClean="0"/>
              <a:t>Franklin Gothic Book </a:t>
            </a:r>
            <a:r>
              <a:rPr lang="en-US" sz="1200" b="0" baseline="0" dirty="0" smtClean="0"/>
              <a:t>from the </a:t>
            </a:r>
            <a:r>
              <a:rPr lang="en-US" sz="1200" b="1" baseline="0" dirty="0" smtClean="0"/>
              <a:t>Font</a:t>
            </a:r>
            <a:r>
              <a:rPr lang="en-US" sz="1200" b="0" baseline="0" dirty="0" smtClean="0"/>
              <a:t> list, and then select </a:t>
            </a:r>
            <a:r>
              <a:rPr lang="en-US" sz="1200" b="1" baseline="0" dirty="0" smtClean="0"/>
              <a:t>24 </a:t>
            </a:r>
            <a:r>
              <a:rPr lang="en-US" sz="1200" b="0" baseline="0" dirty="0" smtClean="0"/>
              <a:t>from the </a:t>
            </a:r>
            <a:r>
              <a:rPr lang="en-US" sz="1200" b="1" baseline="0" dirty="0" smtClean="0"/>
              <a:t>Font Size </a:t>
            </a:r>
            <a:r>
              <a:rPr lang="en-US" sz="1200" b="0" baseline="0" dirty="0" smtClean="0"/>
              <a:t>list.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="0" baseline="0" dirty="0" smtClean="0"/>
              <a:t>, point to</a:t>
            </a:r>
            <a:r>
              <a:rPr lang="en-US" sz="1200" b="1" baseline="0" dirty="0" smtClean="0"/>
              <a:t> Gradient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Gradient fill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="0" baseline="0" dirty="0" smtClean="0"/>
              <a:t>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Type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Linear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Direction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Linear Up </a:t>
            </a:r>
            <a:r>
              <a:rPr lang="en-US" sz="1200" b="0" baseline="0" dirty="0" smtClean="0"/>
              <a:t>(second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35%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first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baseline="0" dirty="0" smtClean="0"/>
              <a:t>Black, Text 1, Lighter 25%</a:t>
            </a:r>
            <a:r>
              <a:rPr lang="en-US" sz="1200" b="0" baseline="0" dirty="0" smtClean="0"/>
              <a:t> (fourth row, second option from the left). </a:t>
            </a:r>
            <a:endParaRPr lang="en-US" sz="1200" b="1" baseline="0" dirty="0" smtClean="0"/>
          </a:p>
          <a:p>
            <a:pPr marL="228600" lvl="0" indent="-228600">
              <a:buFont typeface="+mj-lt"/>
              <a:buAutoNum type="arabicPeriod" startAt="13"/>
            </a:pPr>
            <a:r>
              <a:rPr lang="en-US" sz="1200" b="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3-D Format</a:t>
            </a:r>
            <a:r>
              <a:rPr lang="en-US" sz="1200" b="0" baseline="0" dirty="0" smtClean="0"/>
              <a:t>, and then do the following in the </a:t>
            </a:r>
            <a:r>
              <a:rPr lang="en-US" sz="1200" b="1" baseline="0" dirty="0" smtClean="0"/>
              <a:t>3-D Format</a:t>
            </a:r>
            <a:r>
              <a:rPr lang="en-US" sz="1200" b="0" baseline="0" dirty="0" smtClean="0"/>
              <a:t> pane:</a:t>
            </a:r>
            <a:r>
              <a:rPr lang="en-US" sz="1200" b="1" baseline="0" dirty="0" smtClean="0"/>
              <a:t>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Bevel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Bevel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Circle </a:t>
            </a:r>
            <a:r>
              <a:rPr lang="en-US" sz="1200" b="0" baseline="0" dirty="0" smtClean="0"/>
              <a:t>(first row, first option from the left).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Width </a:t>
            </a:r>
            <a:r>
              <a:rPr lang="en-US" sz="1200" b="0" baseline="0" dirty="0" smtClean="0"/>
              <a:t>box, enter </a:t>
            </a:r>
            <a:r>
              <a:rPr lang="en-US" sz="1200" b="1" baseline="0" dirty="0" smtClean="0"/>
              <a:t>4 pt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in the </a:t>
            </a:r>
            <a:r>
              <a:rPr lang="en-US" sz="1200" b="1" baseline="0" dirty="0" smtClean="0"/>
              <a:t>Height </a:t>
            </a:r>
            <a:r>
              <a:rPr lang="en-US" sz="1200" b="0" baseline="0" dirty="0" smtClean="0"/>
              <a:t>box, enter </a:t>
            </a:r>
            <a:r>
              <a:rPr lang="en-US" sz="1200" b="1" baseline="0" dirty="0" smtClean="0"/>
              <a:t>4 pt</a:t>
            </a:r>
            <a:r>
              <a:rPr lang="en-US" sz="1200" b="0" baseline="0" dirty="0" smtClean="0"/>
              <a:t>.</a:t>
            </a:r>
            <a:endParaRPr lang="en-US" sz="1200" b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Depth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Depth </a:t>
            </a:r>
            <a:r>
              <a:rPr lang="en-US" sz="1200" b="0" baseline="0" dirty="0" smtClean="0"/>
              <a:t>box, enter </a:t>
            </a:r>
            <a:r>
              <a:rPr lang="en-US" sz="1200" b="1" baseline="0" dirty="0" smtClean="0"/>
              <a:t>1 pt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Surface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Material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Standard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Plastic </a:t>
            </a:r>
            <a:r>
              <a:rPr lang="en-US" sz="1200" b="0" baseline="0" dirty="0" smtClean="0"/>
              <a:t>(third option from the left). Click the button next to </a:t>
            </a:r>
            <a:r>
              <a:rPr lang="en-US" sz="1200" b="1" baseline="0" dirty="0" smtClean="0"/>
              <a:t>Lighting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Special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Flat </a:t>
            </a:r>
            <a:r>
              <a:rPr lang="en-US" sz="1200" b="0" baseline="0" dirty="0" smtClean="0"/>
              <a:t>(first option from the left). </a:t>
            </a:r>
          </a:p>
          <a:p>
            <a:pPr marL="228600" lvl="0" indent="-228600">
              <a:buFont typeface="+mj-lt"/>
              <a:buAutoNum type="arabicPeriod" startAt="13"/>
            </a:pPr>
            <a:r>
              <a:rPr lang="en-US" sz="1200" b="0" dirty="0" smtClean="0"/>
              <a:t>On the slide, </a:t>
            </a:r>
            <a:r>
              <a:rPr lang="en-US" sz="1200" b="0" baseline="0" dirty="0" smtClean="0"/>
              <a:t>p</a:t>
            </a:r>
            <a:r>
              <a:rPr lang="en-US" sz="1200" baseline="0" dirty="0" smtClean="0"/>
              <a:t>ress and hold CTRL, and then select the four smaller, first-level rectangles. </a:t>
            </a: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Font</a:t>
            </a:r>
            <a:r>
              <a:rPr lang="en-US" sz="1200" b="0" dirty="0" smtClean="0"/>
              <a:t> group, select </a:t>
            </a:r>
            <a:r>
              <a:rPr lang="en-US" sz="1200" b="1" baseline="0" dirty="0" smtClean="0"/>
              <a:t>Franklin Gothic Medium</a:t>
            </a:r>
            <a:r>
              <a:rPr lang="en-US" sz="1200" b="0" baseline="0" dirty="0" smtClean="0"/>
              <a:t> from</a:t>
            </a:r>
            <a:r>
              <a:rPr lang="en-US" sz="1200" b="0" dirty="0" smtClean="0"/>
              <a:t> the </a:t>
            </a:r>
            <a:r>
              <a:rPr lang="en-US" sz="1200" b="1" dirty="0" smtClean="0"/>
              <a:t>Font</a:t>
            </a:r>
            <a:r>
              <a:rPr lang="en-US" sz="1200" b="0" dirty="0" smtClean="0"/>
              <a:t> list</a:t>
            </a:r>
            <a:r>
              <a:rPr lang="en-US" sz="1200" b="0" baseline="0" dirty="0" smtClean="0"/>
              <a:t>, and then enter </a:t>
            </a:r>
            <a:r>
              <a:rPr lang="en-US" sz="1200" b="1" baseline="0" dirty="0" smtClean="0"/>
              <a:t>26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Font Size </a:t>
            </a:r>
            <a:r>
              <a:rPr lang="en-US" sz="1200" b="0" baseline="0" dirty="0" smtClean="0"/>
              <a:t>box.</a:t>
            </a:r>
          </a:p>
          <a:p>
            <a:pPr marL="228600" lvl="0" indent="-228600">
              <a:buFont typeface="+mj-lt"/>
              <a:buAutoNum type="arabicPeriod" startAt="13"/>
            </a:pPr>
            <a:r>
              <a:rPr lang="en-US" sz="1200" b="0" baseline="0" dirty="0" smtClean="0"/>
              <a:t>Select the top first-level rectangle. 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="0" baseline="0" dirty="0" smtClean="0"/>
              <a:t>, point to</a:t>
            </a:r>
            <a:r>
              <a:rPr lang="en-US" sz="1200" b="1" baseline="0" dirty="0" smtClean="0"/>
              <a:t> Gradient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Gradient fill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="0" baseline="0" dirty="0" smtClean="0"/>
              <a:t>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Type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Linear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Direction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Linear Up </a:t>
            </a:r>
            <a:r>
              <a:rPr lang="en-US" sz="1200" b="0" baseline="0" dirty="0" smtClean="0"/>
              <a:t>(second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indent="-228600">
              <a:buFont typeface="+mj-lt"/>
              <a:buAutoNum type="arabicPeriod" startAt="16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baseline="0" dirty="0" smtClean="0"/>
              <a:t>Teal, Accent 3, Darker 50% </a:t>
            </a:r>
            <a:r>
              <a:rPr lang="en-US" sz="1200" b="0" baseline="0" dirty="0" smtClean="0"/>
              <a:t>(sixth row, seventh option from the left).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baseline="0" dirty="0" smtClean="0"/>
              <a:t>Teal, Accent 3, Darker 25% </a:t>
            </a:r>
            <a:r>
              <a:rPr lang="en-US" sz="1200" b="0" baseline="0" dirty="0" smtClean="0"/>
              <a:t>(fifth row, seventh option from the left).</a:t>
            </a:r>
          </a:p>
          <a:p>
            <a:pPr marL="228600" lvl="0" indent="-228600">
              <a:buFont typeface="+mj-lt"/>
              <a:buAutoNum type="arabicPeriod" startAt="16"/>
            </a:pPr>
            <a:r>
              <a:rPr lang="en-US" sz="1200" b="0" baseline="0" dirty="0" smtClean="0"/>
              <a:t>Select the second first-level rectangle. 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="0" baseline="0" dirty="0" smtClean="0"/>
              <a:t>, point to</a:t>
            </a:r>
            <a:r>
              <a:rPr lang="en-US" sz="1200" b="1" baseline="0" dirty="0" smtClean="0"/>
              <a:t> Gradient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Gradient fill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="0" baseline="0" dirty="0" smtClean="0"/>
              <a:t>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Type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Linear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Direction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Linear Up </a:t>
            </a:r>
            <a:r>
              <a:rPr lang="en-US" sz="1200" b="0" baseline="0" dirty="0" smtClean="0"/>
              <a:t>(second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indent="-228600">
              <a:buFont typeface="+mj-lt"/>
              <a:buAutoNum type="arabicPeriod" startAt="18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stop in the slider,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baseline="0" dirty="0" smtClean="0"/>
              <a:t>Brown, Accent 4, Darker 50% </a:t>
            </a:r>
            <a:r>
              <a:rPr lang="en-US" sz="1200" b="0" baseline="0" dirty="0" smtClean="0"/>
              <a:t>(sixth row, eighth option from the left).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baseline="0" dirty="0" smtClean="0"/>
              <a:t>Brown, Accent 4, Darker 25% </a:t>
            </a:r>
            <a:r>
              <a:rPr lang="en-US" sz="1200" b="0" baseline="0" dirty="0" smtClean="0"/>
              <a:t>(fifth row, eighth option from the left).</a:t>
            </a:r>
          </a:p>
          <a:p>
            <a:pPr marL="228600" lvl="0" indent="-228600">
              <a:buFont typeface="+mj-lt"/>
              <a:buAutoNum type="arabicPeriod" startAt="18"/>
            </a:pPr>
            <a:r>
              <a:rPr lang="en-US" sz="1200" b="0" baseline="0" dirty="0" smtClean="0"/>
              <a:t>Select the third first-level rectangle. 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="0" baseline="0" dirty="0" smtClean="0"/>
              <a:t>, point to</a:t>
            </a:r>
            <a:r>
              <a:rPr lang="en-US" sz="1200" b="1" baseline="0" dirty="0" smtClean="0"/>
              <a:t> Gradient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Gradient fill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="0" baseline="0" dirty="0" smtClean="0"/>
              <a:t>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Type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Linear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Direction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Linear Up </a:t>
            </a:r>
            <a:r>
              <a:rPr lang="en-US" sz="1200" b="0" baseline="0" dirty="0" smtClean="0"/>
              <a:t>(second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indent="-228600">
              <a:buFont typeface="+mj-lt"/>
              <a:buAutoNum type="arabicPeriod" startAt="20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baseline="0" dirty="0" smtClean="0"/>
              <a:t>Green, Accent 5, Darker 50% </a:t>
            </a:r>
            <a:r>
              <a:rPr lang="en-US" sz="1200" b="0" baseline="0" dirty="0" smtClean="0"/>
              <a:t>(sixth row, ninth option from the left).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baseline="0" dirty="0" smtClean="0"/>
              <a:t>Green, Accent 5, Darker 25% </a:t>
            </a:r>
            <a:r>
              <a:rPr lang="en-US" sz="1200" b="0" baseline="0" dirty="0" smtClean="0"/>
              <a:t>(fifth row, ninth option from the left).</a:t>
            </a:r>
          </a:p>
          <a:p>
            <a:pPr marL="228600" lvl="0" indent="-228600">
              <a:buFont typeface="+mj-lt"/>
              <a:buAutoNum type="arabicPeriod" startAt="20"/>
            </a:pPr>
            <a:r>
              <a:rPr lang="en-US" sz="1200" b="0" baseline="0" dirty="0" smtClean="0"/>
              <a:t>Select the fourth first-level rectangle. 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="0" baseline="0" dirty="0" smtClean="0"/>
              <a:t>, point to</a:t>
            </a:r>
            <a:r>
              <a:rPr lang="en-US" sz="1200" b="1" baseline="0" dirty="0" smtClean="0"/>
              <a:t> Gradient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Gradient fill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="0" baseline="0" dirty="0" smtClean="0"/>
              <a:t>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Type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Linear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Direction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Linear Up </a:t>
            </a:r>
            <a:r>
              <a:rPr lang="en-US" sz="1200" b="0" baseline="0" dirty="0" smtClean="0"/>
              <a:t>(second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indent="-228600">
              <a:buFont typeface="+mj-lt"/>
              <a:buAutoNum type="arabicPeriod" startAt="22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baseline="0" dirty="0" smtClean="0"/>
              <a:t>Orange, Accent 6, Darker 50% </a:t>
            </a:r>
            <a:r>
              <a:rPr lang="en-US" sz="1200" b="0" baseline="0" dirty="0" smtClean="0"/>
              <a:t>(sixth row, 10</a:t>
            </a:r>
            <a:r>
              <a:rPr lang="en-US" sz="1200" b="0" baseline="30000" dirty="0" smtClean="0"/>
              <a:t>th</a:t>
            </a:r>
            <a:r>
              <a:rPr lang="en-US" sz="1200" b="0" baseline="0" dirty="0" smtClean="0"/>
              <a:t> option from the left).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baseline="0" dirty="0" smtClean="0"/>
              <a:t>Orange, Accent 6, Darker 20% </a:t>
            </a:r>
            <a:r>
              <a:rPr lang="en-US" sz="1200" b="0" baseline="0" dirty="0" smtClean="0"/>
              <a:t>(fifth row, 10</a:t>
            </a:r>
            <a:r>
              <a:rPr lang="en-US" sz="1200" b="0" baseline="30000" dirty="0" smtClean="0"/>
              <a:t>th</a:t>
            </a:r>
            <a:r>
              <a:rPr lang="en-US" sz="1200" b="0" baseline="0" dirty="0" smtClean="0"/>
              <a:t> option from the left).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</a:t>
            </a:r>
            <a:r>
              <a:rPr lang="en-US" sz="1200" baseline="0" dirty="0" smtClean="0"/>
              <a:t>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</a:t>
            </a:r>
            <a:r>
              <a:rPr lang="en-US" sz="1200" baseline="0" dirty="0" smtClean="0"/>
              <a:t>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Entrance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Expand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box enter </a:t>
            </a:r>
            <a:r>
              <a:rPr lang="en-US" sz="1200" b="1" baseline="0" dirty="0" smtClean="0"/>
              <a:t>1.00 seconds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Animation Pane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Animation Pane</a:t>
            </a:r>
            <a:r>
              <a:rPr lang="en-US" sz="1200" b="0" baseline="0" dirty="0" smtClean="0"/>
              <a:t>, select the animation effect. </a:t>
            </a:r>
            <a:r>
              <a:rPr lang="en-US" sz="1200" baseline="0" dirty="0" smtClean="0"/>
              <a:t>C</a:t>
            </a:r>
            <a:r>
              <a:rPr lang="en-US" sz="1200" b="0" baseline="0" dirty="0" smtClean="0"/>
              <a:t>lick the arrow to the right of the animation effect, and then click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Options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Expand</a:t>
            </a:r>
            <a:r>
              <a:rPr lang="en-US" sz="1200" baseline="0" dirty="0" smtClean="0"/>
              <a:t> dialog box, o</a:t>
            </a:r>
            <a:r>
              <a:rPr lang="en-US" sz="1200" b="0" baseline="0" dirty="0" smtClean="0"/>
              <a:t>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Group graphic </a:t>
            </a:r>
            <a:r>
              <a:rPr lang="en-US" sz="1200" baseline="0" dirty="0" smtClean="0"/>
              <a:t>list, select </a:t>
            </a:r>
            <a:r>
              <a:rPr lang="en-US" sz="1200" b="1" baseline="0" dirty="0" smtClean="0"/>
              <a:t>One by one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, click the double arrow under the animation effect to expand the contents of the list of effects.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, press and hold CTRL, and then select all of the animation effects.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</a:t>
            </a:r>
            <a:r>
              <a:rPr lang="en-US" sz="1200" b="0" baseline="0" dirty="0" smtClean="0"/>
              <a:t>in the</a:t>
            </a:r>
            <a:r>
              <a:rPr lang="en-US" sz="1200" b="1" baseline="0" dirty="0" smtClean="0"/>
              <a:t> 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, press and hold CTRL, and then select the </a:t>
            </a:r>
            <a:r>
              <a:rPr lang="en-US" sz="1200" dirty="0" smtClean="0"/>
              <a:t>second, fourth, sixth and eighth animation effects (expand</a:t>
            </a:r>
            <a:r>
              <a:rPr lang="en-US" sz="1200" baseline="0" dirty="0" smtClean="0"/>
              <a:t> effects for the larger, second-level rectangles</a:t>
            </a:r>
            <a:r>
              <a:rPr lang="en-US" sz="1200" dirty="0" smtClean="0"/>
              <a:t>).</a:t>
            </a:r>
            <a:r>
              <a:rPr lang="en-US" sz="1200" baseline="0" dirty="0" smtClean="0"/>
              <a:t>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, press and hold CTRL, and then select the </a:t>
            </a:r>
            <a:r>
              <a:rPr lang="en-US" sz="1200" dirty="0" smtClean="0"/>
              <a:t>third, fifth, and seventh animation effects.</a:t>
            </a:r>
            <a:r>
              <a:rPr lang="en-US" sz="1200" baseline="0" dirty="0" smtClean="0"/>
              <a:t>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 select </a:t>
            </a:r>
            <a:r>
              <a:rPr lang="en-US" sz="1200" b="1" baseline="0" dirty="0" smtClean="0"/>
              <a:t>On Click</a:t>
            </a:r>
            <a:r>
              <a:rPr lang="en-US" sz="1200" baseline="0" dirty="0" smtClean="0"/>
              <a:t>.</a:t>
            </a:r>
            <a:endParaRPr lang="en-US" sz="1200" b="0" baseline="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63%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second option from the left).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Text 1, Lighter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second option from the left).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11099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dirty="0" smtClean="0"/>
              <a:t>Animated</a:t>
            </a:r>
            <a:r>
              <a:rPr lang="en-US" sz="1400" b="1" baseline="0" dirty="0" smtClean="0"/>
              <a:t> vertical box list</a:t>
            </a:r>
            <a:endParaRPr lang="en-US" sz="1400" b="1" dirty="0" smtClean="0"/>
          </a:p>
          <a:p>
            <a:r>
              <a:rPr lang="en-US" sz="1400" dirty="0" smtClean="0"/>
              <a:t>(Intermediate)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SmartArt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SmartArt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Choose a SmartArt Graphic</a:t>
            </a:r>
            <a:r>
              <a:rPr lang="en-US" sz="1200" b="0" baseline="0" dirty="0" smtClean="0"/>
              <a:t> dialog box, in the left pane, click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Vertical Box List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 to insert the graphic into the slide.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Press and hold CTRL, and then select the third pair of rectangles from the top (both the smaller, first-level rectangle and the larger, second-level rectangle). Under </a:t>
            </a:r>
            <a:r>
              <a:rPr lang="en-US" sz="1200" b="1" baseline="0" dirty="0" smtClean="0"/>
              <a:t>SmartArt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Create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Graphic</a:t>
            </a:r>
            <a:r>
              <a:rPr lang="en-US" sz="1200" b="0" baseline="0" dirty="0" smtClean="0"/>
              <a:t> group, click the arrow next to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After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text. (</a:t>
            </a:r>
            <a:r>
              <a:rPr lang="en-US" sz="1200" b="0" baseline="0" dirty="0" smtClean="0"/>
              <a:t>Note: To create a bullet below each heading, select the heading text box in the </a:t>
            </a:r>
            <a:r>
              <a:rPr lang="en-US" sz="1200" b="1" baseline="0" dirty="0" smtClean="0"/>
              <a:t>Type your text here </a:t>
            </a:r>
            <a:r>
              <a:rPr lang="en-US" sz="1200" b="0" baseline="0" dirty="0" smtClean="0"/>
              <a:t>dialog box, and then under </a:t>
            </a:r>
            <a:r>
              <a:rPr lang="en-US" sz="1200" b="1" baseline="0" dirty="0" smtClean="0"/>
              <a:t>SmartArt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Create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Graphic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Bullet</a:t>
            </a:r>
            <a:r>
              <a:rPr lang="en-US" sz="1200" b="0" baseline="0" dirty="0" smtClean="0"/>
              <a:t>. Enter text into the new bullet text box.)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Select the graphic. 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Size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Height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5.92”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6.67”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Arrange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Center</a:t>
            </a:r>
            <a:r>
              <a:rPr lang="en-US" sz="1200" b="0" baseline="0" dirty="0" smtClean="0"/>
              <a:t>. 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Themes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Built-in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Civic</a:t>
            </a:r>
            <a:r>
              <a:rPr lang="en-US" sz="1200" b="0" baseline="0" dirty="0" smtClean="0"/>
              <a:t>. (</a:t>
            </a:r>
            <a:r>
              <a:rPr lang="en-US" sz="1200" dirty="0" smtClean="0"/>
              <a:t>Note: if this action is taken in a PowerPoint presentation containing more than one slide, the color scheme will be applied to all of the slides.)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Accent 1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Colored Fill – Accent 1 </a:t>
            </a:r>
            <a:r>
              <a:rPr lang="en-US" sz="1200" b="0" baseline="0" dirty="0" smtClean="0"/>
              <a:t>(second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More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3-D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Polished </a:t>
            </a:r>
            <a:r>
              <a:rPr lang="en-US" sz="1200" b="0" baseline="0" dirty="0" smtClean="0"/>
              <a:t>(first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lang="en-US" sz="1200" baseline="0" dirty="0" smtClean="0"/>
              <a:t>Press and hold CTRL, and then select the four larger, second-level rectangles. </a:t>
            </a: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Shapes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Rectangles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Rounded Rectangle </a:t>
            </a:r>
            <a:r>
              <a:rPr lang="en-US" sz="1200" b="0" baseline="0" dirty="0" smtClean="0"/>
              <a:t>(second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Font </a:t>
            </a:r>
            <a:r>
              <a:rPr lang="en-US" sz="1200" b="0" baseline="0" dirty="0" smtClean="0"/>
              <a:t>group, select </a:t>
            </a:r>
            <a:r>
              <a:rPr lang="en-US" sz="1200" b="1" baseline="0" dirty="0" smtClean="0"/>
              <a:t>Franklin Gothic Book </a:t>
            </a:r>
            <a:r>
              <a:rPr lang="en-US" sz="1200" b="0" baseline="0" dirty="0" smtClean="0"/>
              <a:t>from the </a:t>
            </a:r>
            <a:r>
              <a:rPr lang="en-US" sz="1200" b="1" baseline="0" dirty="0" smtClean="0"/>
              <a:t>Font</a:t>
            </a:r>
            <a:r>
              <a:rPr lang="en-US" sz="1200" b="0" baseline="0" dirty="0" smtClean="0"/>
              <a:t> list, and then select </a:t>
            </a:r>
            <a:r>
              <a:rPr lang="en-US" sz="1200" b="1" baseline="0" dirty="0" smtClean="0"/>
              <a:t>24 </a:t>
            </a:r>
            <a:r>
              <a:rPr lang="en-US" sz="1200" b="0" baseline="0" dirty="0" smtClean="0"/>
              <a:t>from the </a:t>
            </a:r>
            <a:r>
              <a:rPr lang="en-US" sz="1200" b="1" baseline="0" dirty="0" smtClean="0"/>
              <a:t>Font Size </a:t>
            </a:r>
            <a:r>
              <a:rPr lang="en-US" sz="1200" b="0" baseline="0" dirty="0" smtClean="0"/>
              <a:t>list.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="0" baseline="0" dirty="0" smtClean="0"/>
              <a:t>, point to</a:t>
            </a:r>
            <a:r>
              <a:rPr lang="en-US" sz="1200" b="1" baseline="0" dirty="0" smtClean="0"/>
              <a:t> Gradient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Gradient fill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="0" baseline="0" dirty="0" smtClean="0"/>
              <a:t>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Type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Linear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Direction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Linear Up </a:t>
            </a:r>
            <a:r>
              <a:rPr lang="en-US" sz="1200" b="0" baseline="0" dirty="0" smtClean="0"/>
              <a:t>(second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35%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first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baseline="0" dirty="0" smtClean="0"/>
              <a:t>Black, Text 1, Lighter 25%</a:t>
            </a:r>
            <a:r>
              <a:rPr lang="en-US" sz="1200" b="0" baseline="0" dirty="0" smtClean="0"/>
              <a:t> (fourth row, second option from the left). </a:t>
            </a:r>
            <a:endParaRPr lang="en-US" sz="1200" b="1" baseline="0" dirty="0" smtClean="0"/>
          </a:p>
          <a:p>
            <a:pPr marL="228600" lvl="0" indent="-228600">
              <a:buFont typeface="+mj-lt"/>
              <a:buAutoNum type="arabicPeriod" startAt="13"/>
            </a:pPr>
            <a:r>
              <a:rPr lang="en-US" sz="1200" b="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3-D Format</a:t>
            </a:r>
            <a:r>
              <a:rPr lang="en-US" sz="1200" b="0" baseline="0" dirty="0" smtClean="0"/>
              <a:t>, and then do the following in the </a:t>
            </a:r>
            <a:r>
              <a:rPr lang="en-US" sz="1200" b="1" baseline="0" dirty="0" smtClean="0"/>
              <a:t>3-D Format</a:t>
            </a:r>
            <a:r>
              <a:rPr lang="en-US" sz="1200" b="0" baseline="0" dirty="0" smtClean="0"/>
              <a:t> pane:</a:t>
            </a:r>
            <a:r>
              <a:rPr lang="en-US" sz="1200" b="1" baseline="0" dirty="0" smtClean="0"/>
              <a:t>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Bevel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Bevel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Circle </a:t>
            </a:r>
            <a:r>
              <a:rPr lang="en-US" sz="1200" b="0" baseline="0" dirty="0" smtClean="0"/>
              <a:t>(first row, first option from the left).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Width </a:t>
            </a:r>
            <a:r>
              <a:rPr lang="en-US" sz="1200" b="0" baseline="0" dirty="0" smtClean="0"/>
              <a:t>box, enter </a:t>
            </a:r>
            <a:r>
              <a:rPr lang="en-US" sz="1200" b="1" baseline="0" dirty="0" smtClean="0"/>
              <a:t>4 pt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in the </a:t>
            </a:r>
            <a:r>
              <a:rPr lang="en-US" sz="1200" b="1" baseline="0" dirty="0" smtClean="0"/>
              <a:t>Height </a:t>
            </a:r>
            <a:r>
              <a:rPr lang="en-US" sz="1200" b="0" baseline="0" dirty="0" smtClean="0"/>
              <a:t>box, enter </a:t>
            </a:r>
            <a:r>
              <a:rPr lang="en-US" sz="1200" b="1" baseline="0" dirty="0" smtClean="0"/>
              <a:t>4 pt</a:t>
            </a:r>
            <a:r>
              <a:rPr lang="en-US" sz="1200" b="0" baseline="0" dirty="0" smtClean="0"/>
              <a:t>.</a:t>
            </a:r>
            <a:endParaRPr lang="en-US" sz="1200" b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Depth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Depth </a:t>
            </a:r>
            <a:r>
              <a:rPr lang="en-US" sz="1200" b="0" baseline="0" dirty="0" smtClean="0"/>
              <a:t>box, enter </a:t>
            </a:r>
            <a:r>
              <a:rPr lang="en-US" sz="1200" b="1" baseline="0" dirty="0" smtClean="0"/>
              <a:t>1 pt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Surface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Material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Standard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Plastic </a:t>
            </a:r>
            <a:r>
              <a:rPr lang="en-US" sz="1200" b="0" baseline="0" dirty="0" smtClean="0"/>
              <a:t>(third option from the left). Click the button next to </a:t>
            </a:r>
            <a:r>
              <a:rPr lang="en-US" sz="1200" b="1" baseline="0" dirty="0" smtClean="0"/>
              <a:t>Lighting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Special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Flat </a:t>
            </a:r>
            <a:r>
              <a:rPr lang="en-US" sz="1200" b="0" baseline="0" dirty="0" smtClean="0"/>
              <a:t>(first option from the left). </a:t>
            </a:r>
          </a:p>
          <a:p>
            <a:pPr marL="228600" lvl="0" indent="-228600">
              <a:buFont typeface="+mj-lt"/>
              <a:buAutoNum type="arabicPeriod" startAt="13"/>
            </a:pPr>
            <a:r>
              <a:rPr lang="en-US" sz="1200" b="0" dirty="0" smtClean="0"/>
              <a:t>On the slide, </a:t>
            </a:r>
            <a:r>
              <a:rPr lang="en-US" sz="1200" b="0" baseline="0" dirty="0" smtClean="0"/>
              <a:t>p</a:t>
            </a:r>
            <a:r>
              <a:rPr lang="en-US" sz="1200" baseline="0" dirty="0" smtClean="0"/>
              <a:t>ress and hold CTRL, and then select the four smaller, first-level rectangles. </a:t>
            </a: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Font</a:t>
            </a:r>
            <a:r>
              <a:rPr lang="en-US" sz="1200" b="0" dirty="0" smtClean="0"/>
              <a:t> group, select </a:t>
            </a:r>
            <a:r>
              <a:rPr lang="en-US" sz="1200" b="1" baseline="0" dirty="0" smtClean="0"/>
              <a:t>Franklin Gothic Medium</a:t>
            </a:r>
            <a:r>
              <a:rPr lang="en-US" sz="1200" b="0" baseline="0" dirty="0" smtClean="0"/>
              <a:t> from</a:t>
            </a:r>
            <a:r>
              <a:rPr lang="en-US" sz="1200" b="0" dirty="0" smtClean="0"/>
              <a:t> the </a:t>
            </a:r>
            <a:r>
              <a:rPr lang="en-US" sz="1200" b="1" dirty="0" smtClean="0"/>
              <a:t>Font</a:t>
            </a:r>
            <a:r>
              <a:rPr lang="en-US" sz="1200" b="0" dirty="0" smtClean="0"/>
              <a:t> list</a:t>
            </a:r>
            <a:r>
              <a:rPr lang="en-US" sz="1200" b="0" baseline="0" dirty="0" smtClean="0"/>
              <a:t>, and then enter </a:t>
            </a:r>
            <a:r>
              <a:rPr lang="en-US" sz="1200" b="1" baseline="0" dirty="0" smtClean="0"/>
              <a:t>26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Font Size </a:t>
            </a:r>
            <a:r>
              <a:rPr lang="en-US" sz="1200" b="0" baseline="0" dirty="0" smtClean="0"/>
              <a:t>box.</a:t>
            </a:r>
          </a:p>
          <a:p>
            <a:pPr marL="228600" lvl="0" indent="-228600">
              <a:buFont typeface="+mj-lt"/>
              <a:buAutoNum type="arabicPeriod" startAt="13"/>
            </a:pPr>
            <a:r>
              <a:rPr lang="en-US" sz="1200" b="0" baseline="0" dirty="0" smtClean="0"/>
              <a:t>Select the top first-level rectangle. 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="0" baseline="0" dirty="0" smtClean="0"/>
              <a:t>, point to</a:t>
            </a:r>
            <a:r>
              <a:rPr lang="en-US" sz="1200" b="1" baseline="0" dirty="0" smtClean="0"/>
              <a:t> Gradient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Gradient fill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="0" baseline="0" dirty="0" smtClean="0"/>
              <a:t>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Type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Linear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Direction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Linear Up </a:t>
            </a:r>
            <a:r>
              <a:rPr lang="en-US" sz="1200" b="0" baseline="0" dirty="0" smtClean="0"/>
              <a:t>(second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indent="-228600">
              <a:buFont typeface="+mj-lt"/>
              <a:buAutoNum type="arabicPeriod" startAt="16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baseline="0" dirty="0" smtClean="0"/>
              <a:t>Teal, Accent 3, Darker 50% </a:t>
            </a:r>
            <a:r>
              <a:rPr lang="en-US" sz="1200" b="0" baseline="0" dirty="0" smtClean="0"/>
              <a:t>(sixth row, seventh option from the left).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baseline="0" dirty="0" smtClean="0"/>
              <a:t>Teal, Accent 3, Darker 25% </a:t>
            </a:r>
            <a:r>
              <a:rPr lang="en-US" sz="1200" b="0" baseline="0" dirty="0" smtClean="0"/>
              <a:t>(fifth row, seventh option from the left).</a:t>
            </a:r>
          </a:p>
          <a:p>
            <a:pPr marL="228600" lvl="0" indent="-228600">
              <a:buFont typeface="+mj-lt"/>
              <a:buAutoNum type="arabicPeriod" startAt="16"/>
            </a:pPr>
            <a:r>
              <a:rPr lang="en-US" sz="1200" b="0" baseline="0" dirty="0" smtClean="0"/>
              <a:t>Select the second first-level rectangle. 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="0" baseline="0" dirty="0" smtClean="0"/>
              <a:t>, point to</a:t>
            </a:r>
            <a:r>
              <a:rPr lang="en-US" sz="1200" b="1" baseline="0" dirty="0" smtClean="0"/>
              <a:t> Gradient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Gradient fill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="0" baseline="0" dirty="0" smtClean="0"/>
              <a:t>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Type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Linear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Direction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Linear Up </a:t>
            </a:r>
            <a:r>
              <a:rPr lang="en-US" sz="1200" b="0" baseline="0" dirty="0" smtClean="0"/>
              <a:t>(second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indent="-228600">
              <a:buFont typeface="+mj-lt"/>
              <a:buAutoNum type="arabicPeriod" startAt="18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stop in the slider,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baseline="0" dirty="0" smtClean="0"/>
              <a:t>Brown, Accent 4, Darker 50% </a:t>
            </a:r>
            <a:r>
              <a:rPr lang="en-US" sz="1200" b="0" baseline="0" dirty="0" smtClean="0"/>
              <a:t>(sixth row, eighth option from the left).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baseline="0" dirty="0" smtClean="0"/>
              <a:t>Brown, Accent 4, Darker 25% </a:t>
            </a:r>
            <a:r>
              <a:rPr lang="en-US" sz="1200" b="0" baseline="0" dirty="0" smtClean="0"/>
              <a:t>(fifth row, eighth option from the left).</a:t>
            </a:r>
          </a:p>
          <a:p>
            <a:pPr marL="228600" lvl="0" indent="-228600">
              <a:buFont typeface="+mj-lt"/>
              <a:buAutoNum type="arabicPeriod" startAt="18"/>
            </a:pPr>
            <a:r>
              <a:rPr lang="en-US" sz="1200" b="0" baseline="0" dirty="0" smtClean="0"/>
              <a:t>Select the third first-level rectangle. 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="0" baseline="0" dirty="0" smtClean="0"/>
              <a:t>, point to</a:t>
            </a:r>
            <a:r>
              <a:rPr lang="en-US" sz="1200" b="1" baseline="0" dirty="0" smtClean="0"/>
              <a:t> Gradient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Gradient fill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="0" baseline="0" dirty="0" smtClean="0"/>
              <a:t>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Type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Linear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Direction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Linear Up </a:t>
            </a:r>
            <a:r>
              <a:rPr lang="en-US" sz="1200" b="0" baseline="0" dirty="0" smtClean="0"/>
              <a:t>(second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indent="-228600">
              <a:buFont typeface="+mj-lt"/>
              <a:buAutoNum type="arabicPeriod" startAt="20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baseline="0" dirty="0" smtClean="0"/>
              <a:t>Green, Accent 5, Darker 50% </a:t>
            </a:r>
            <a:r>
              <a:rPr lang="en-US" sz="1200" b="0" baseline="0" dirty="0" smtClean="0"/>
              <a:t>(sixth row, ninth option from the left).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baseline="0" dirty="0" smtClean="0"/>
              <a:t>Green, Accent 5, Darker 25% </a:t>
            </a:r>
            <a:r>
              <a:rPr lang="en-US" sz="1200" b="0" baseline="0" dirty="0" smtClean="0"/>
              <a:t>(fifth row, ninth option from the left).</a:t>
            </a:r>
          </a:p>
          <a:p>
            <a:pPr marL="228600" lvl="0" indent="-228600">
              <a:buFont typeface="+mj-lt"/>
              <a:buAutoNum type="arabicPeriod" startAt="20"/>
            </a:pPr>
            <a:r>
              <a:rPr lang="en-US" sz="1200" b="0" baseline="0" dirty="0" smtClean="0"/>
              <a:t>Select the fourth first-level rectangle. 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="0" baseline="0" dirty="0" smtClean="0"/>
              <a:t>, point to</a:t>
            </a:r>
            <a:r>
              <a:rPr lang="en-US" sz="1200" b="1" baseline="0" dirty="0" smtClean="0"/>
              <a:t> Gradient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Gradient fill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="0" baseline="0" dirty="0" smtClean="0"/>
              <a:t>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Type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Linear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Direction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Linear Up </a:t>
            </a:r>
            <a:r>
              <a:rPr lang="en-US" sz="1200" b="0" baseline="0" dirty="0" smtClean="0"/>
              <a:t>(second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indent="-228600">
              <a:buFont typeface="+mj-lt"/>
              <a:buAutoNum type="arabicPeriod" startAt="22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baseline="0" dirty="0" smtClean="0"/>
              <a:t>Orange, Accent 6, Darker 50% </a:t>
            </a:r>
            <a:r>
              <a:rPr lang="en-US" sz="1200" b="0" baseline="0" dirty="0" smtClean="0"/>
              <a:t>(sixth row, 10</a:t>
            </a:r>
            <a:r>
              <a:rPr lang="en-US" sz="1200" b="0" baseline="30000" dirty="0" smtClean="0"/>
              <a:t>th</a:t>
            </a:r>
            <a:r>
              <a:rPr lang="en-US" sz="1200" b="0" baseline="0" dirty="0" smtClean="0"/>
              <a:t> option from the left).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baseline="0" dirty="0" smtClean="0"/>
              <a:t>Orange, Accent 6, Darker 20% </a:t>
            </a:r>
            <a:r>
              <a:rPr lang="en-US" sz="1200" b="0" baseline="0" dirty="0" smtClean="0"/>
              <a:t>(fifth row, 10</a:t>
            </a:r>
            <a:r>
              <a:rPr lang="en-US" sz="1200" b="0" baseline="30000" dirty="0" smtClean="0"/>
              <a:t>th</a:t>
            </a:r>
            <a:r>
              <a:rPr lang="en-US" sz="1200" b="0" baseline="0" dirty="0" smtClean="0"/>
              <a:t> option from the left).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</a:t>
            </a:r>
            <a:r>
              <a:rPr lang="en-US" sz="1200" baseline="0" dirty="0" smtClean="0"/>
              <a:t>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</a:t>
            </a:r>
            <a:r>
              <a:rPr lang="en-US" sz="1200" baseline="0" dirty="0" smtClean="0"/>
              <a:t>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Entrance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Expand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box enter </a:t>
            </a:r>
            <a:r>
              <a:rPr lang="en-US" sz="1200" b="1" baseline="0" dirty="0" smtClean="0"/>
              <a:t>1.00 seconds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Animation Pane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Animation Pane</a:t>
            </a:r>
            <a:r>
              <a:rPr lang="en-US" sz="1200" b="0" baseline="0" dirty="0" smtClean="0"/>
              <a:t>, select the animation effect. </a:t>
            </a:r>
            <a:r>
              <a:rPr lang="en-US" sz="1200" baseline="0" dirty="0" smtClean="0"/>
              <a:t>C</a:t>
            </a:r>
            <a:r>
              <a:rPr lang="en-US" sz="1200" b="0" baseline="0" dirty="0" smtClean="0"/>
              <a:t>lick the arrow to the right of the animation effect, and then click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Options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Expand</a:t>
            </a:r>
            <a:r>
              <a:rPr lang="en-US" sz="1200" baseline="0" dirty="0" smtClean="0"/>
              <a:t> dialog box, o</a:t>
            </a:r>
            <a:r>
              <a:rPr lang="en-US" sz="1200" b="0" baseline="0" dirty="0" smtClean="0"/>
              <a:t>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Group graphic </a:t>
            </a:r>
            <a:r>
              <a:rPr lang="en-US" sz="1200" baseline="0" dirty="0" smtClean="0"/>
              <a:t>list, select </a:t>
            </a:r>
            <a:r>
              <a:rPr lang="en-US" sz="1200" b="1" baseline="0" dirty="0" smtClean="0"/>
              <a:t>One by one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, click the double arrow under the animation effect to expand the contents of the list of effects.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, press and hold CTRL, and then select all of the animation effects.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</a:t>
            </a:r>
            <a:r>
              <a:rPr lang="en-US" sz="1200" b="0" baseline="0" dirty="0" smtClean="0"/>
              <a:t>in the</a:t>
            </a:r>
            <a:r>
              <a:rPr lang="en-US" sz="1200" b="1" baseline="0" dirty="0" smtClean="0"/>
              <a:t> 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, press and hold CTRL, and then select the </a:t>
            </a:r>
            <a:r>
              <a:rPr lang="en-US" sz="1200" dirty="0" smtClean="0"/>
              <a:t>second, fourth, sixth and eighth animation effects (expand</a:t>
            </a:r>
            <a:r>
              <a:rPr lang="en-US" sz="1200" baseline="0" dirty="0" smtClean="0"/>
              <a:t> effects for the larger, second-level rectangles</a:t>
            </a:r>
            <a:r>
              <a:rPr lang="en-US" sz="1200" dirty="0" smtClean="0"/>
              <a:t>).</a:t>
            </a:r>
            <a:r>
              <a:rPr lang="en-US" sz="1200" baseline="0" dirty="0" smtClean="0"/>
              <a:t>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, press and hold CTRL, and then select the </a:t>
            </a:r>
            <a:r>
              <a:rPr lang="en-US" sz="1200" dirty="0" smtClean="0"/>
              <a:t>third, fifth, and seventh animation effects.</a:t>
            </a:r>
            <a:r>
              <a:rPr lang="en-US" sz="1200" baseline="0" dirty="0" smtClean="0"/>
              <a:t>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 select </a:t>
            </a:r>
            <a:r>
              <a:rPr lang="en-US" sz="1200" b="1" baseline="0" dirty="0" smtClean="0"/>
              <a:t>On Click</a:t>
            </a:r>
            <a:r>
              <a:rPr lang="en-US" sz="1200" baseline="0" dirty="0" smtClean="0"/>
              <a:t>.</a:t>
            </a:r>
            <a:endParaRPr lang="en-US" sz="1200" b="0" baseline="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63%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second option from the left).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Text 1, Lighter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second option from the left).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411139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F35E18-02C1-4F7E-A3D5-63A07E7E0B0C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5141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F35E18-02C1-4F7E-A3D5-63A07E7E0B0C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6310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F35E18-02C1-4F7E-A3D5-63A07E7E0B0C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037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8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7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233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4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8082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19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96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80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9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6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5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7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9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0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7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9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4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312"/>
            <a:ext cx="9144000" cy="13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1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5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</a:t>
            </a:fld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8780228" cy="541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ZA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Z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“TRADE AWARENESS WORKSHOP”</a:t>
            </a:r>
          </a:p>
          <a:p>
            <a:pPr marL="0" indent="0" algn="ctr">
              <a:buNone/>
            </a:pPr>
            <a:endParaRPr lang="en-Z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buClr>
                <a:srgbClr val="90C226"/>
              </a:buClr>
              <a:buNone/>
            </a:pPr>
            <a:r>
              <a:rPr lang="en-ZA" sz="3200" b="1" dirty="0" smtClean="0">
                <a:solidFill>
                  <a:prstClr val="black"/>
                </a:solidFill>
              </a:rPr>
              <a:t>Cooperatives </a:t>
            </a:r>
            <a:r>
              <a:rPr lang="en-ZA" sz="3200" b="1" dirty="0">
                <a:solidFill>
                  <a:prstClr val="black"/>
                </a:solidFill>
              </a:rPr>
              <a:t>and Enterprise Development </a:t>
            </a:r>
            <a:r>
              <a:rPr lang="en-ZA" sz="3200" b="1" dirty="0" smtClean="0">
                <a:solidFill>
                  <a:prstClr val="black"/>
                </a:solidFill>
              </a:rPr>
              <a:t>   Support </a:t>
            </a:r>
            <a:r>
              <a:rPr lang="en-ZA" sz="3200" b="1" dirty="0">
                <a:solidFill>
                  <a:prstClr val="black"/>
                </a:solidFill>
              </a:rPr>
              <a:t>in Agriculture and Rural Development</a:t>
            </a:r>
          </a:p>
          <a:p>
            <a:pPr marL="0" indent="0" algn="ctr">
              <a:buNone/>
            </a:pPr>
            <a:endParaRPr lang="en-ZA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ZA" sz="2400" b="1" dirty="0" smtClean="0">
                <a:solidFill>
                  <a:schemeClr val="tx1"/>
                </a:solidFill>
              </a:rPr>
              <a:t>Chief Directorate : Cooperatives Development</a:t>
            </a:r>
          </a:p>
          <a:p>
            <a:pPr marL="0" indent="0" algn="ctr">
              <a:buNone/>
            </a:pPr>
            <a:r>
              <a:rPr lang="en-ZA" sz="2400" b="1" dirty="0" smtClean="0">
                <a:solidFill>
                  <a:schemeClr val="tx1"/>
                </a:solidFill>
              </a:rPr>
              <a:t>18 </a:t>
            </a:r>
            <a:r>
              <a:rPr lang="en-ZA" sz="2400" b="1" dirty="0">
                <a:solidFill>
                  <a:schemeClr val="tx1"/>
                </a:solidFill>
              </a:rPr>
              <a:t>August 2021</a:t>
            </a:r>
          </a:p>
          <a:p>
            <a:pPr marL="0" indent="0" algn="ctr">
              <a:buNone/>
            </a:pPr>
            <a:endParaRPr lang="en-ZA" sz="32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076910"/>
            <a:ext cx="3981655" cy="7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4" b="31992"/>
          <a:stretch>
            <a:fillRect/>
          </a:stretch>
        </p:blipFill>
        <p:spPr bwMode="auto">
          <a:xfrm>
            <a:off x="107950" y="5949950"/>
            <a:ext cx="2546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067801" cy="969515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ZA" alt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INFORMATION MANAGEMENT SYSTEM FOR COOPERATIVES</a:t>
            </a:r>
            <a:r>
              <a:rPr lang="en-ZA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(CODAS)</a:t>
            </a:r>
            <a:r>
              <a:rPr lang="en-ZA" altLang="en-US" sz="1800" b="1" dirty="0">
                <a:latin typeface="Century Gothic" pitchFamily="34" charset="0"/>
              </a:rPr>
              <a:t>	</a:t>
            </a:r>
            <a:endParaRPr lang="en-US" altLang="en-US" sz="1800" dirty="0">
              <a:latin typeface="Century Gothic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675" y="914400"/>
            <a:ext cx="9077325" cy="48895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ZA" sz="2000" dirty="0"/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en-ZA" sz="2000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613718"/>
              </p:ext>
            </p:extLst>
          </p:nvPr>
        </p:nvGraphicFramePr>
        <p:xfrm>
          <a:off x="457200" y="1700807"/>
          <a:ext cx="8229600" cy="360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6076910"/>
            <a:ext cx="3981655" cy="7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4" b="31992"/>
          <a:stretch>
            <a:fillRect/>
          </a:stretch>
        </p:blipFill>
        <p:spPr bwMode="auto">
          <a:xfrm>
            <a:off x="107950" y="5949950"/>
            <a:ext cx="2546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3" y="22860"/>
            <a:ext cx="9068377" cy="74549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ZA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ZA" alt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.THE AGRIBEE FUND</a:t>
            </a:r>
            <a:r>
              <a:rPr lang="en-ZA" altLang="en-US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	</a:t>
            </a:r>
            <a:endParaRPr lang="en-US" altLang="en-US" sz="24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675" y="914400"/>
            <a:ext cx="9077325" cy="48895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ZA" sz="2000" dirty="0"/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en-ZA" sz="2000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72667"/>
              </p:ext>
            </p:extLst>
          </p:nvPr>
        </p:nvGraphicFramePr>
        <p:xfrm>
          <a:off x="457200" y="1988840"/>
          <a:ext cx="82296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6104619"/>
            <a:ext cx="3981655" cy="7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09600"/>
          </a:xfrm>
        </p:spPr>
        <p:txBody>
          <a:bodyPr>
            <a:normAutofit/>
          </a:bodyPr>
          <a:lstStyle/>
          <a:p>
            <a:r>
              <a:rPr lang="en-ZA" sz="2400" b="1" dirty="0" smtClean="0"/>
              <a:t>10.Conclusion</a:t>
            </a:r>
            <a:endParaRPr lang="en-ZA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7800"/>
            <a:ext cx="6347714" cy="3880773"/>
          </a:xfrm>
        </p:spPr>
        <p:txBody>
          <a:bodyPr/>
          <a:lstStyle/>
          <a:p>
            <a:r>
              <a:rPr lang="en-ZA" dirty="0" smtClean="0"/>
              <a:t>All support interventions are geared towards developing the </a:t>
            </a:r>
            <a:r>
              <a:rPr lang="en-ZA" dirty="0"/>
              <a:t>rural </a:t>
            </a:r>
            <a:r>
              <a:rPr lang="en-ZA" dirty="0" smtClean="0"/>
              <a:t>economy, ensuring </a:t>
            </a:r>
            <a:r>
              <a:rPr lang="en-ZA" dirty="0"/>
              <a:t>food-security, and </a:t>
            </a:r>
            <a:r>
              <a:rPr lang="en-ZA" dirty="0" smtClean="0"/>
              <a:t>creating decent </a:t>
            </a:r>
            <a:r>
              <a:rPr lang="en-ZA" dirty="0"/>
              <a:t>and inclusive employment and entrepreneurial opportunities for all participants </a:t>
            </a:r>
            <a:r>
              <a:rPr lang="en-ZA" dirty="0" smtClean="0"/>
              <a:t>in the </a:t>
            </a:r>
            <a:r>
              <a:rPr lang="en-ZA" dirty="0"/>
              <a:t>agriculture and agro-processing value chains.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104619"/>
            <a:ext cx="3981655" cy="7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85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ZA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My At-Work Gratitude List — The People Equa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53399" cy="579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076910"/>
            <a:ext cx="3981655" cy="7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391401" cy="990600"/>
          </a:xfrm>
        </p:spPr>
        <p:txBody>
          <a:bodyPr>
            <a:normAutofit/>
          </a:bodyPr>
          <a:lstStyle/>
          <a:p>
            <a:r>
              <a:rPr lang="en-ZA" sz="3200" b="1" u="sng" dirty="0" smtClean="0"/>
              <a:t>OUTLINE OF THE PRESENTATION</a:t>
            </a:r>
            <a:endParaRPr lang="en-ZA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19200"/>
            <a:ext cx="6347714" cy="482216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ZA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Mandate of the Chief Directorate: Cooperatives Development</a:t>
            </a:r>
          </a:p>
          <a:p>
            <a:pPr>
              <a:buFont typeface="+mj-lt"/>
              <a:buAutoNum type="arabicPeriod"/>
            </a:pPr>
            <a:r>
              <a:rPr lang="en-ZA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Agribusiness Diagnostic Assessment Tool</a:t>
            </a:r>
          </a:p>
          <a:p>
            <a:pPr>
              <a:buFont typeface="+mj-lt"/>
              <a:buAutoNum type="arabicPeriod"/>
            </a:pPr>
            <a:r>
              <a:rPr lang="en-ZA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Flow (AAT)</a:t>
            </a:r>
          </a:p>
          <a:p>
            <a:pPr>
              <a:buFont typeface="+mj-lt"/>
              <a:buAutoNum type="arabicPeriod"/>
            </a:pPr>
            <a:r>
              <a:rPr lang="en-ZA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Plan (BP) Guidelines (Capacity Building Tool)</a:t>
            </a:r>
          </a:p>
          <a:p>
            <a:pPr>
              <a:buFont typeface="+mj-lt"/>
              <a:buAutoNum type="arabicPeriod"/>
            </a:pPr>
            <a:r>
              <a:rPr lang="en-ZA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Plan (Process Flow)</a:t>
            </a:r>
          </a:p>
          <a:p>
            <a:pPr>
              <a:buFont typeface="+mj-lt"/>
              <a:buAutoNum type="arabicPeriod"/>
            </a:pPr>
            <a:r>
              <a:rPr lang="en-ZA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Partnerships</a:t>
            </a:r>
          </a:p>
          <a:p>
            <a:pPr>
              <a:buFont typeface="+mj-lt"/>
              <a:buAutoNum type="arabicPeriod"/>
            </a:pPr>
            <a:r>
              <a:rPr lang="en-ZA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 Together Cooperative Training Programme</a:t>
            </a:r>
          </a:p>
          <a:p>
            <a:pPr>
              <a:buFont typeface="+mj-lt"/>
              <a:buAutoNum type="arabicPeriod"/>
            </a:pPr>
            <a:r>
              <a:rPr lang="en-ZA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Management System for cooperatives (CODAS)</a:t>
            </a:r>
          </a:p>
          <a:p>
            <a:pPr>
              <a:buFont typeface="+mj-lt"/>
              <a:buAutoNum type="arabicPeriod"/>
            </a:pPr>
            <a:r>
              <a:rPr lang="en-ZA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AgriBEE Fund </a:t>
            </a:r>
          </a:p>
          <a:p>
            <a:pPr>
              <a:buFont typeface="+mj-lt"/>
              <a:buAutoNum type="arabicPeriod"/>
            </a:pPr>
            <a:r>
              <a:rPr lang="en-ZA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  <a:p>
            <a:pPr>
              <a:buFont typeface="Wingdings" panose="05000000000000000000" pitchFamily="2" charset="2"/>
              <a:buChar char="q"/>
            </a:pPr>
            <a:endParaRPr lang="en-ZA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endParaRPr lang="en-ZA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076910"/>
            <a:ext cx="3981655" cy="7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7" y="519545"/>
            <a:ext cx="6781800" cy="1004455"/>
          </a:xfrm>
        </p:spPr>
        <p:txBody>
          <a:bodyPr>
            <a:normAutofit/>
          </a:bodyPr>
          <a:lstStyle/>
          <a:p>
            <a:pPr algn="ctr"/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Mandate of the Chief Directorate : Cooperative Development</a:t>
            </a:r>
            <a:endParaRPr lang="en-Z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24000"/>
            <a:ext cx="6347714" cy="4517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+mj-lt"/>
                <a:ea typeface="Calibri" panose="020F0502020204030204" pitchFamily="34" charset="0"/>
              </a:rPr>
              <a:t>Facilitates </a:t>
            </a:r>
            <a:r>
              <a:rPr lang="en-ZA" sz="2000" dirty="0">
                <a:latin typeface="+mj-lt"/>
                <a:ea typeface="Calibri" panose="020F0502020204030204" pitchFamily="34" charset="0"/>
              </a:rPr>
              <a:t>and supports the implementation of </a:t>
            </a:r>
            <a:r>
              <a:rPr lang="en-ZA" sz="2000" dirty="0" smtClean="0">
                <a:latin typeface="+mj-lt"/>
                <a:ea typeface="Calibri" panose="020F0502020204030204" pitchFamily="34" charset="0"/>
              </a:rPr>
              <a:t>programmes, initiatives and partnerships to enhance the participation of cooperatives/SMMEs in the agriculture and agro-processing value chains thereby contributing to </a:t>
            </a:r>
            <a:r>
              <a:rPr lang="en-ZA" sz="2000" dirty="0">
                <a:latin typeface="+mj-lt"/>
                <a:ea typeface="Calibri" panose="020F0502020204030204" pitchFamily="34" charset="0"/>
              </a:rPr>
              <a:t>economic </a:t>
            </a:r>
            <a:r>
              <a:rPr lang="en-ZA" sz="2000" dirty="0" smtClean="0">
                <a:latin typeface="+mj-lt"/>
                <a:ea typeface="Calibri" panose="020F0502020204030204" pitchFamily="34" charset="0"/>
              </a:rPr>
              <a:t>development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+mj-lt"/>
                <a:ea typeface="Calibri" panose="020F0502020204030204" pitchFamily="34" charset="0"/>
              </a:rPr>
              <a:t>Function : To develop financial and non- financial products to support cooperatives and SMMEs</a:t>
            </a:r>
            <a:r>
              <a:rPr lang="en-ZA" sz="2000" dirty="0" smtClean="0">
                <a:latin typeface="+mj-lt"/>
                <a:ea typeface="Calibri" panose="020F0502020204030204" pitchFamily="34" charset="0"/>
              </a:rPr>
              <a:t>. Promote and develop entrepreneurial linkages</a:t>
            </a:r>
            <a:endParaRPr lang="en-ZA" sz="2000" dirty="0" smtClean="0">
              <a:latin typeface="+mj-lt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+mj-lt"/>
                <a:ea typeface="Calibri" panose="020F0502020204030204" pitchFamily="34" charset="0"/>
              </a:rPr>
              <a:t>Non Financial - Business planning guidelines, Agribusiness Assessment Tool, Farm Together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+mj-lt"/>
                <a:ea typeface="Calibri" panose="020F0502020204030204" pitchFamily="34" charset="0"/>
              </a:rPr>
              <a:t>Financial – AgriBEE Fund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076910"/>
            <a:ext cx="3981655" cy="7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4" b="31992"/>
          <a:stretch>
            <a:fillRect/>
          </a:stretch>
        </p:blipFill>
        <p:spPr bwMode="auto">
          <a:xfrm>
            <a:off x="107950" y="5949950"/>
            <a:ext cx="2546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3" y="-60366"/>
            <a:ext cx="9077325" cy="746166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ZA" alt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	AGRIBUSINESS DIAGNOSTIC ASSESSMENT TOOL</a:t>
            </a:r>
            <a:r>
              <a:rPr lang="en-ZA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en-US" altLang="en-US" sz="2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675" y="914400"/>
            <a:ext cx="9077325" cy="48895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ZA" sz="2000" dirty="0"/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en-ZA" sz="2000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457201" y="1066800"/>
            <a:ext cx="8229600" cy="4318601"/>
            <a:chOff x="1441" y="3096"/>
            <a:chExt cx="9342" cy="4028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3119" y="3406"/>
              <a:ext cx="5986" cy="3266"/>
              <a:chOff x="1690" y="1251"/>
              <a:chExt cx="3414" cy="1862"/>
            </a:xfrm>
          </p:grpSpPr>
          <p:grpSp>
            <p:nvGrpSpPr>
              <p:cNvPr id="21" name="Group 5"/>
              <p:cNvGrpSpPr>
                <a:grpSpLocks/>
              </p:cNvGrpSpPr>
              <p:nvPr/>
            </p:nvGrpSpPr>
            <p:grpSpPr bwMode="auto">
              <a:xfrm>
                <a:off x="2220" y="1488"/>
                <a:ext cx="2292" cy="1392"/>
                <a:chOff x="1932" y="1488"/>
                <a:chExt cx="2292" cy="1392"/>
              </a:xfrm>
            </p:grpSpPr>
            <p:sp>
              <p:nvSpPr>
                <p:cNvPr id="39" name="Rectangle 6"/>
                <p:cNvSpPr>
                  <a:spLocks noChangeArrowheads="1"/>
                </p:cNvSpPr>
                <p:nvPr/>
              </p:nvSpPr>
              <p:spPr bwMode="auto">
                <a:xfrm>
                  <a:off x="1932" y="1488"/>
                  <a:ext cx="120" cy="24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" name="Rectangle 7"/>
                <p:cNvSpPr>
                  <a:spLocks noChangeArrowheads="1"/>
                </p:cNvSpPr>
                <p:nvPr/>
              </p:nvSpPr>
              <p:spPr bwMode="auto">
                <a:xfrm>
                  <a:off x="1932" y="2064"/>
                  <a:ext cx="120" cy="24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" name="Rectangle 8"/>
                <p:cNvSpPr>
                  <a:spLocks noChangeArrowheads="1"/>
                </p:cNvSpPr>
                <p:nvPr/>
              </p:nvSpPr>
              <p:spPr bwMode="auto">
                <a:xfrm>
                  <a:off x="1932" y="2640"/>
                  <a:ext cx="120" cy="24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" name="Rectangle 9"/>
                <p:cNvSpPr>
                  <a:spLocks noChangeArrowheads="1"/>
                </p:cNvSpPr>
                <p:nvPr/>
              </p:nvSpPr>
              <p:spPr bwMode="auto">
                <a:xfrm>
                  <a:off x="4104" y="1488"/>
                  <a:ext cx="120" cy="24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" name="Rectangle 10"/>
                <p:cNvSpPr>
                  <a:spLocks noChangeArrowheads="1"/>
                </p:cNvSpPr>
                <p:nvPr/>
              </p:nvSpPr>
              <p:spPr bwMode="auto">
                <a:xfrm>
                  <a:off x="4104" y="2064"/>
                  <a:ext cx="120" cy="24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" name="Rectangle 11"/>
                <p:cNvSpPr>
                  <a:spLocks noChangeArrowheads="1"/>
                </p:cNvSpPr>
                <p:nvPr/>
              </p:nvSpPr>
              <p:spPr bwMode="auto">
                <a:xfrm>
                  <a:off x="4104" y="2640"/>
                  <a:ext cx="120" cy="24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" name="Group 12"/>
              <p:cNvGrpSpPr>
                <a:grpSpLocks/>
              </p:cNvGrpSpPr>
              <p:nvPr/>
            </p:nvGrpSpPr>
            <p:grpSpPr bwMode="auto">
              <a:xfrm>
                <a:off x="1690" y="1251"/>
                <a:ext cx="3414" cy="1862"/>
                <a:chOff x="1690" y="1251"/>
                <a:chExt cx="3414" cy="1862"/>
              </a:xfrm>
            </p:grpSpPr>
            <p:sp>
              <p:nvSpPr>
                <p:cNvPr id="23" name="Rectangle 13"/>
                <p:cNvSpPr>
                  <a:spLocks noChangeArrowheads="1"/>
                </p:cNvSpPr>
                <p:nvPr/>
              </p:nvSpPr>
              <p:spPr bwMode="auto">
                <a:xfrm>
                  <a:off x="4927" y="1251"/>
                  <a:ext cx="177" cy="13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" name="Rectangle 14"/>
                <p:cNvSpPr>
                  <a:spLocks noChangeArrowheads="1"/>
                </p:cNvSpPr>
                <p:nvPr/>
              </p:nvSpPr>
              <p:spPr bwMode="auto">
                <a:xfrm>
                  <a:off x="4927" y="1872"/>
                  <a:ext cx="177" cy="13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" name="Rectangle 15"/>
                <p:cNvSpPr>
                  <a:spLocks noChangeArrowheads="1"/>
                </p:cNvSpPr>
                <p:nvPr/>
              </p:nvSpPr>
              <p:spPr bwMode="auto">
                <a:xfrm>
                  <a:off x="4927" y="2448"/>
                  <a:ext cx="177" cy="13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" name="Rectangle 16"/>
                <p:cNvSpPr>
                  <a:spLocks noChangeArrowheads="1"/>
                </p:cNvSpPr>
                <p:nvPr/>
              </p:nvSpPr>
              <p:spPr bwMode="auto">
                <a:xfrm>
                  <a:off x="4927" y="2980"/>
                  <a:ext cx="177" cy="13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" name="Rectangle 17"/>
                <p:cNvSpPr>
                  <a:spLocks noChangeArrowheads="1"/>
                </p:cNvSpPr>
                <p:nvPr/>
              </p:nvSpPr>
              <p:spPr bwMode="auto">
                <a:xfrm>
                  <a:off x="2754" y="2448"/>
                  <a:ext cx="177" cy="13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28" name="Rectangle 18"/>
                <p:cNvSpPr>
                  <a:spLocks noChangeArrowheads="1"/>
                </p:cNvSpPr>
                <p:nvPr/>
              </p:nvSpPr>
              <p:spPr bwMode="auto">
                <a:xfrm>
                  <a:off x="2754" y="2980"/>
                  <a:ext cx="177" cy="13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29" name="Rectangle 19"/>
                <p:cNvSpPr>
                  <a:spLocks noChangeArrowheads="1"/>
                </p:cNvSpPr>
                <p:nvPr/>
              </p:nvSpPr>
              <p:spPr bwMode="auto">
                <a:xfrm>
                  <a:off x="2754" y="1251"/>
                  <a:ext cx="177" cy="13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30" name="Rectangle 20"/>
                <p:cNvSpPr>
                  <a:spLocks noChangeArrowheads="1"/>
                </p:cNvSpPr>
                <p:nvPr/>
              </p:nvSpPr>
              <p:spPr bwMode="auto">
                <a:xfrm>
                  <a:off x="2754" y="1827"/>
                  <a:ext cx="177" cy="13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31" name="Rectangle 21"/>
                <p:cNvSpPr>
                  <a:spLocks noChangeArrowheads="1"/>
                </p:cNvSpPr>
                <p:nvPr/>
              </p:nvSpPr>
              <p:spPr bwMode="auto">
                <a:xfrm>
                  <a:off x="3888" y="2980"/>
                  <a:ext cx="152" cy="13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" name="Rectangle 22"/>
                <p:cNvSpPr>
                  <a:spLocks noChangeArrowheads="1"/>
                </p:cNvSpPr>
                <p:nvPr/>
              </p:nvSpPr>
              <p:spPr bwMode="auto">
                <a:xfrm>
                  <a:off x="3888" y="2448"/>
                  <a:ext cx="152" cy="13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" name="Rectangle 23"/>
                <p:cNvSpPr>
                  <a:spLocks noChangeArrowheads="1"/>
                </p:cNvSpPr>
                <p:nvPr/>
              </p:nvSpPr>
              <p:spPr bwMode="auto">
                <a:xfrm>
                  <a:off x="3888" y="1872"/>
                  <a:ext cx="152" cy="13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" name="Rectangle 24"/>
                <p:cNvSpPr>
                  <a:spLocks noChangeArrowheads="1"/>
                </p:cNvSpPr>
                <p:nvPr/>
              </p:nvSpPr>
              <p:spPr bwMode="auto">
                <a:xfrm>
                  <a:off x="3888" y="1251"/>
                  <a:ext cx="152" cy="13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10525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" name="Rectangle 25"/>
                <p:cNvSpPr>
                  <a:spLocks noChangeArrowheads="1"/>
                </p:cNvSpPr>
                <p:nvPr/>
              </p:nvSpPr>
              <p:spPr bwMode="auto">
                <a:xfrm>
                  <a:off x="1690" y="2980"/>
                  <a:ext cx="177" cy="13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36" name="Rectangle 26"/>
                <p:cNvSpPr>
                  <a:spLocks noChangeArrowheads="1"/>
                </p:cNvSpPr>
                <p:nvPr/>
              </p:nvSpPr>
              <p:spPr bwMode="auto">
                <a:xfrm>
                  <a:off x="1690" y="1827"/>
                  <a:ext cx="177" cy="13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37" name="Rectangle 27"/>
                <p:cNvSpPr>
                  <a:spLocks noChangeArrowheads="1"/>
                </p:cNvSpPr>
                <p:nvPr/>
              </p:nvSpPr>
              <p:spPr bwMode="auto">
                <a:xfrm>
                  <a:off x="1690" y="1251"/>
                  <a:ext cx="177" cy="13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38" name="Rectangle 28"/>
                <p:cNvSpPr>
                  <a:spLocks noChangeArrowheads="1"/>
                </p:cNvSpPr>
                <p:nvPr/>
              </p:nvSpPr>
              <p:spPr bwMode="auto">
                <a:xfrm>
                  <a:off x="1690" y="2404"/>
                  <a:ext cx="177" cy="13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95363"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</p:grpSp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441" y="3096"/>
              <a:ext cx="9342" cy="4028"/>
              <a:chOff x="1441" y="3096"/>
              <a:chExt cx="9342" cy="4028"/>
            </a:xfrm>
          </p:grpSpPr>
          <p:sp>
            <p:nvSpPr>
              <p:cNvPr id="10" name="Rectangle 30"/>
              <p:cNvSpPr>
                <a:spLocks noChangeArrowheads="1"/>
              </p:cNvSpPr>
              <p:nvPr/>
            </p:nvSpPr>
            <p:spPr bwMode="auto">
              <a:xfrm>
                <a:off x="9105" y="3096"/>
                <a:ext cx="1678" cy="40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altLang="en-US" sz="1200" dirty="0">
                    <a:solidFill>
                      <a:srgbClr val="00008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11.  </a:t>
                </a:r>
                <a:r>
                  <a:rPr lang="en-US" altLang="en-US" sz="1200" b="1" dirty="0">
                    <a:solidFill>
                      <a:srgbClr val="00008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Business Results</a:t>
                </a:r>
              </a:p>
              <a:p>
                <a:pPr algn="ctr" eaLnBrk="1" hangingPunct="1">
                  <a:spcAft>
                    <a:spcPts val="1000"/>
                  </a:spcAft>
                </a:pPr>
                <a:r>
                  <a:rPr lang="en-US" altLang="en-US" sz="1200" dirty="0">
                    <a:solidFill>
                      <a:srgbClr val="8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150</a:t>
                </a:r>
                <a:r>
                  <a:rPr lang="en-US" altLang="en-US" sz="1200" dirty="0">
                    <a:solidFill>
                      <a:srgbClr val="00008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Points</a:t>
                </a:r>
              </a:p>
              <a:p>
                <a:pPr algn="ctr" eaLnBrk="1" hangingPunct="1"/>
                <a:endParaRPr lang="en-US" altLang="en-US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1" name="Rectangle 31" descr="Stationery"/>
              <p:cNvSpPr>
                <a:spLocks noChangeArrowheads="1"/>
              </p:cNvSpPr>
              <p:nvPr/>
            </p:nvSpPr>
            <p:spPr bwMode="auto">
              <a:xfrm>
                <a:off x="5295" y="3096"/>
                <a:ext cx="1678" cy="4028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altLang="en-US" sz="1200" dirty="0">
                    <a:solidFill>
                      <a:srgbClr val="00008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6.  </a:t>
                </a:r>
                <a:r>
                  <a:rPr lang="en-US" altLang="en-US" sz="1200" b="1" dirty="0">
                    <a:solidFill>
                      <a:srgbClr val="00008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Processes</a:t>
                </a:r>
                <a:endParaRPr lang="en-US" altLang="en-US" sz="1200" dirty="0">
                  <a:solidFill>
                    <a:srgbClr val="00008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 eaLnBrk="1" hangingPunct="1">
                  <a:spcAft>
                    <a:spcPts val="1000"/>
                  </a:spcAft>
                </a:pPr>
                <a:r>
                  <a:rPr lang="en-US" altLang="en-US" sz="1200" dirty="0">
                    <a:solidFill>
                      <a:srgbClr val="8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120</a:t>
                </a:r>
                <a:r>
                  <a:rPr lang="en-US" altLang="en-US" sz="1200" dirty="0">
                    <a:solidFill>
                      <a:srgbClr val="00008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Points</a:t>
                </a:r>
              </a:p>
              <a:p>
                <a:pPr algn="ctr" eaLnBrk="1" hangingPunct="1"/>
                <a:endParaRPr lang="en-US" altLang="en-US" dirty="0"/>
              </a:p>
            </p:txBody>
          </p:sp>
          <p:sp>
            <p:nvSpPr>
              <p:cNvPr id="12" name="Rectangle 32" descr="Stationery"/>
              <p:cNvSpPr>
                <a:spLocks noChangeArrowheads="1"/>
              </p:cNvSpPr>
              <p:nvPr/>
            </p:nvSpPr>
            <p:spPr bwMode="auto">
              <a:xfrm>
                <a:off x="1441" y="3096"/>
                <a:ext cx="1678" cy="4028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altLang="en-US" sz="1200" b="1" dirty="0">
                    <a:solidFill>
                      <a:srgbClr val="00008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1.  Leadership</a:t>
                </a:r>
              </a:p>
              <a:p>
                <a:pPr algn="ctr" eaLnBrk="1" hangingPunct="1">
                  <a:spcAft>
                    <a:spcPts val="1000"/>
                  </a:spcAft>
                </a:pPr>
                <a:r>
                  <a:rPr lang="en-US" altLang="en-US" sz="1200" dirty="0">
                    <a:solidFill>
                      <a:srgbClr val="8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100</a:t>
                </a:r>
                <a:r>
                  <a:rPr lang="en-US" altLang="en-US" sz="1200" dirty="0">
                    <a:solidFill>
                      <a:srgbClr val="00008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Points</a:t>
                </a:r>
              </a:p>
              <a:p>
                <a:pPr algn="ctr" eaLnBrk="1" hangingPunct="1"/>
                <a:endParaRPr lang="en-US" altLang="en-US" dirty="0"/>
              </a:p>
            </p:txBody>
          </p:sp>
          <p:sp>
            <p:nvSpPr>
              <p:cNvPr id="13" name="Rectangle 33"/>
              <p:cNvSpPr>
                <a:spLocks noChangeArrowheads="1"/>
              </p:cNvSpPr>
              <p:nvPr/>
            </p:nvSpPr>
            <p:spPr bwMode="auto">
              <a:xfrm>
                <a:off x="7239" y="6205"/>
                <a:ext cx="1556" cy="9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 dirty="0">
                    <a:solidFill>
                      <a:srgbClr val="00008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10. Supplier &amp; Partner Performance</a:t>
                </a:r>
              </a:p>
              <a:p>
                <a:pPr algn="ctr" eaLnBrk="1" hangingPunct="1">
                  <a:spcAft>
                    <a:spcPts val="1000"/>
                  </a:spcAft>
                </a:pPr>
                <a:r>
                  <a:rPr lang="en-US" altLang="en-US" sz="1200" dirty="0">
                    <a:solidFill>
                      <a:srgbClr val="8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30</a:t>
                </a:r>
                <a:r>
                  <a:rPr lang="en-US" altLang="en-US" sz="1200" dirty="0">
                    <a:solidFill>
                      <a:srgbClr val="00008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Points</a:t>
                </a:r>
                <a:endParaRPr lang="en-US" altLang="en-US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4" name="Rectangle 34"/>
              <p:cNvSpPr>
                <a:spLocks noChangeArrowheads="1"/>
              </p:cNvSpPr>
              <p:nvPr/>
            </p:nvSpPr>
            <p:spPr bwMode="auto">
              <a:xfrm>
                <a:off x="7239" y="3096"/>
                <a:ext cx="1556" cy="7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en-US" altLang="en-US" sz="1200" b="1" dirty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7. Impact on </a:t>
                </a:r>
                <a:r>
                  <a:rPr lang="en-US" altLang="en-US" sz="1200" dirty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Society</a:t>
                </a:r>
              </a:p>
              <a:p>
                <a:pPr algn="ctr" eaLnBrk="1" hangingPunct="1">
                  <a:spcAft>
                    <a:spcPts val="1000"/>
                  </a:spcAft>
                </a:pPr>
                <a:r>
                  <a:rPr lang="en-US" altLang="en-US" sz="1200" dirty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60 Points </a:t>
                </a:r>
                <a:endParaRPr lang="en-US" altLang="en-US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5" name="Rectangle 35"/>
              <p:cNvSpPr>
                <a:spLocks noChangeArrowheads="1"/>
              </p:cNvSpPr>
              <p:nvPr/>
            </p:nvSpPr>
            <p:spPr bwMode="auto">
              <a:xfrm>
                <a:off x="7239" y="4183"/>
                <a:ext cx="1556" cy="77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 dirty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8. Customer Satisfaction</a:t>
                </a:r>
              </a:p>
              <a:p>
                <a:pPr algn="ctr" eaLnBrk="1" hangingPunct="1">
                  <a:spcAft>
                    <a:spcPts val="1000"/>
                  </a:spcAft>
                </a:pPr>
                <a:r>
                  <a:rPr lang="en-US" altLang="en-US" sz="1200" dirty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170 Points </a:t>
                </a:r>
                <a:endParaRPr lang="en-US" altLang="en-US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6" name="Rectangle 36"/>
              <p:cNvSpPr>
                <a:spLocks noChangeArrowheads="1"/>
              </p:cNvSpPr>
              <p:nvPr/>
            </p:nvSpPr>
            <p:spPr bwMode="auto">
              <a:xfrm>
                <a:off x="7239" y="5195"/>
                <a:ext cx="1556" cy="7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 dirty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9. </a:t>
                </a:r>
                <a:r>
                  <a:rPr lang="en-US" altLang="en-US" sz="1200" dirty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People Satisfaction</a:t>
                </a:r>
              </a:p>
              <a:p>
                <a:pPr algn="ctr" eaLnBrk="1" hangingPunct="1">
                  <a:spcAft>
                    <a:spcPts val="1000"/>
                  </a:spcAft>
                </a:pPr>
                <a:r>
                  <a:rPr lang="en-US" altLang="en-US" sz="1200" dirty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90 Points </a:t>
                </a:r>
                <a:endParaRPr lang="en-US" altLang="en-US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7" name="Rectangle 37" descr="Stationery"/>
              <p:cNvSpPr>
                <a:spLocks noChangeArrowheads="1"/>
              </p:cNvSpPr>
              <p:nvPr/>
            </p:nvSpPr>
            <p:spPr bwMode="auto">
              <a:xfrm>
                <a:off x="3429" y="3096"/>
                <a:ext cx="1556" cy="777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 dirty="0">
                    <a:solidFill>
                      <a:srgbClr val="00008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en-US" altLang="en-US" sz="1200" b="1" dirty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 Business Planning</a:t>
                </a:r>
              </a:p>
              <a:p>
                <a:pPr algn="ctr" eaLnBrk="1" hangingPunct="1">
                  <a:spcAft>
                    <a:spcPts val="600"/>
                  </a:spcAft>
                </a:pPr>
                <a:r>
                  <a:rPr lang="en-US" altLang="en-US" sz="1200" dirty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70 Points </a:t>
                </a:r>
                <a:endParaRPr lang="en-US" altLang="en-US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8" name="Rectangle 38" descr="Stationery"/>
              <p:cNvSpPr>
                <a:spLocks noChangeArrowheads="1"/>
              </p:cNvSpPr>
              <p:nvPr/>
            </p:nvSpPr>
            <p:spPr bwMode="auto">
              <a:xfrm>
                <a:off x="3429" y="6205"/>
                <a:ext cx="1556" cy="919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 dirty="0">
                    <a:solidFill>
                      <a:srgbClr val="00008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5. </a:t>
                </a:r>
                <a:r>
                  <a:rPr lang="en-US" altLang="en-US" sz="1200" b="1" dirty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Resources information</a:t>
                </a:r>
              </a:p>
              <a:p>
                <a:pPr eaLnBrk="1" hangingPunct="1">
                  <a:spcAft>
                    <a:spcPts val="1000"/>
                  </a:spcAft>
                </a:pPr>
                <a:r>
                  <a:rPr lang="en-US" altLang="en-US" sz="1200" b="1" dirty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Management , </a:t>
                </a:r>
                <a:r>
                  <a:rPr lang="en-US" altLang="en-US" sz="1200" dirty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60 Points (6%)</a:t>
                </a:r>
              </a:p>
              <a:p>
                <a:pPr eaLnBrk="1" hangingPunct="1">
                  <a:spcAft>
                    <a:spcPts val="1000"/>
                  </a:spcAft>
                </a:pPr>
                <a:endParaRPr lang="en-US" altLang="en-US" sz="700" dirty="0">
                  <a:solidFill>
                    <a:srgbClr val="0000CC"/>
                  </a:solidFill>
                  <a:latin typeface="Times New Roman" panose="02020603050405020304" pitchFamily="18" charset="0"/>
                </a:endParaRPr>
              </a:p>
              <a:p>
                <a:pPr algn="ctr" eaLnBrk="1" hangingPunct="1"/>
                <a:endParaRPr lang="en-US" altLang="en-US" dirty="0"/>
              </a:p>
            </p:txBody>
          </p:sp>
          <p:sp>
            <p:nvSpPr>
              <p:cNvPr id="19" name="Rectangle 39" descr="Stationery"/>
              <p:cNvSpPr>
                <a:spLocks noChangeArrowheads="1"/>
              </p:cNvSpPr>
              <p:nvPr/>
            </p:nvSpPr>
            <p:spPr bwMode="auto">
              <a:xfrm>
                <a:off x="3429" y="5195"/>
                <a:ext cx="1556" cy="777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 dirty="0">
                    <a:solidFill>
                      <a:srgbClr val="00008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4. </a:t>
                </a:r>
                <a:r>
                  <a:rPr lang="en-US" altLang="en-US" sz="1200" b="1" dirty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People </a:t>
                </a:r>
                <a:r>
                  <a:rPr lang="en-US" altLang="en-US" sz="1200" dirty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Management</a:t>
                </a:r>
              </a:p>
              <a:p>
                <a:pPr algn="ctr" eaLnBrk="1" hangingPunct="1">
                  <a:spcAft>
                    <a:spcPts val="1000"/>
                  </a:spcAft>
                </a:pPr>
                <a:r>
                  <a:rPr lang="en-US" altLang="en-US" sz="1200" dirty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90 Points </a:t>
                </a:r>
                <a:endParaRPr lang="en-US" altLang="en-US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0" name="Rectangle 40" descr="Stationery"/>
              <p:cNvSpPr>
                <a:spLocks noChangeArrowheads="1"/>
              </p:cNvSpPr>
              <p:nvPr/>
            </p:nvSpPr>
            <p:spPr bwMode="auto">
              <a:xfrm>
                <a:off x="3429" y="4183"/>
                <a:ext cx="1556" cy="779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995363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 dirty="0">
                    <a:solidFill>
                      <a:srgbClr val="00008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</a:t>
                </a:r>
                <a:r>
                  <a:rPr lang="en-US" altLang="en-US" sz="1200" b="1" dirty="0">
                    <a:solidFill>
                      <a:srgbClr val="17365D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 </a:t>
                </a:r>
                <a:r>
                  <a:rPr lang="en-US" altLang="en-US" sz="1200" b="1" dirty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Customer Focus</a:t>
                </a:r>
                <a:endParaRPr lang="en-US" altLang="en-US" sz="1200" dirty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 eaLnBrk="1" hangingPunct="1">
                  <a:spcAft>
                    <a:spcPts val="1000"/>
                  </a:spcAft>
                </a:pPr>
                <a:r>
                  <a:rPr lang="en-US" altLang="en-US" sz="1200" dirty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60 Points  </a:t>
                </a:r>
                <a:endParaRPr lang="en-US" altLang="en-US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4</a:t>
            </a:fld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076910"/>
            <a:ext cx="3981655" cy="7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2474075074"/>
              </p:ext>
            </p:extLst>
          </p:nvPr>
        </p:nvGraphicFramePr>
        <p:xfrm>
          <a:off x="1219200" y="-114300"/>
          <a:ext cx="6858000" cy="6191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228600" y="304800"/>
            <a:ext cx="1066800" cy="5257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3.P</a:t>
            </a:r>
          </a:p>
          <a:p>
            <a:pPr algn="ctr"/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R</a:t>
            </a:r>
          </a:p>
          <a:p>
            <a:pPr algn="ctr"/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</a:t>
            </a:r>
          </a:p>
          <a:p>
            <a:pPr algn="ctr"/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</a:t>
            </a:r>
          </a:p>
          <a:p>
            <a:pPr algn="ctr"/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E</a:t>
            </a:r>
          </a:p>
          <a:p>
            <a:pPr algn="ctr"/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</a:t>
            </a:r>
          </a:p>
          <a:p>
            <a:pPr algn="ctr"/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 </a:t>
            </a:r>
          </a:p>
          <a:p>
            <a:pPr algn="ctr"/>
            <a:endParaRPr lang="en-Z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F</a:t>
            </a:r>
          </a:p>
          <a:p>
            <a:pPr algn="ctr"/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L</a:t>
            </a:r>
          </a:p>
          <a:p>
            <a:pPr algn="ctr"/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</a:t>
            </a:r>
          </a:p>
          <a:p>
            <a:pPr algn="ctr"/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</a:t>
            </a:r>
            <a:endParaRPr lang="en-Z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6076910"/>
            <a:ext cx="3981655" cy="7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5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4" b="31992"/>
          <a:stretch>
            <a:fillRect/>
          </a:stretch>
        </p:blipFill>
        <p:spPr bwMode="auto">
          <a:xfrm>
            <a:off x="107950" y="5949950"/>
            <a:ext cx="2546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3" y="-60366"/>
            <a:ext cx="9077325" cy="746166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ZA" altLang="en-US" sz="27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ZA" altLang="en-US" sz="27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BUSINESS PLAN GUIDELINES (CAPACITY BUILDING TOOL)</a:t>
            </a:r>
            <a:r>
              <a:rPr lang="en-ZA" altLang="en-US" sz="2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altLang="en-US" sz="2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ZA" alt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alt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ZA" altLang="en-US" sz="2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altLang="en-US" sz="2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ZA" alt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alt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ZA" altLang="en-US" sz="2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altLang="en-US" sz="2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ZA" alt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alt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ZA" alt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br>
              <a:rPr lang="en-ZA" alt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ZA" altLang="en-US" sz="2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altLang="en-US" sz="2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ZA" alt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alt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ZA" altLang="en-US" sz="2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altLang="en-US" sz="2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ZA" alt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alt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ZA" altLang="en-US" sz="2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</a:t>
            </a:r>
            <a:r>
              <a:rPr lang="en-ZA" alt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ZA" altLang="en-US" sz="1900" b="1" dirty="0">
                <a:latin typeface="Century Gothic" pitchFamily="34" charset="0"/>
              </a:rPr>
              <a:t>	</a:t>
            </a:r>
            <a:endParaRPr lang="en-US" altLang="en-US" sz="1900" dirty="0">
              <a:latin typeface="Century Gothic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675" y="914400"/>
            <a:ext cx="9077325" cy="48895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ZA" sz="2000" dirty="0"/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en-ZA" sz="20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649715"/>
              </p:ext>
            </p:extLst>
          </p:nvPr>
        </p:nvGraphicFramePr>
        <p:xfrm>
          <a:off x="1231516" y="914400"/>
          <a:ext cx="6788918" cy="488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6076910"/>
            <a:ext cx="3981655" cy="7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3123722629"/>
              </p:ext>
            </p:extLst>
          </p:nvPr>
        </p:nvGraphicFramePr>
        <p:xfrm>
          <a:off x="1600200" y="304800"/>
          <a:ext cx="6096000" cy="5414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457200" y="609600"/>
            <a:ext cx="990600" cy="472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.P</a:t>
            </a:r>
          </a:p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R</a:t>
            </a:r>
          </a:p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</a:t>
            </a:r>
          </a:p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</a:t>
            </a:r>
          </a:p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E</a:t>
            </a:r>
          </a:p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</a:t>
            </a:r>
          </a:p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</a:t>
            </a:r>
          </a:p>
          <a:p>
            <a:pPr algn="ctr"/>
            <a:endParaRPr lang="en-Z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F</a:t>
            </a:r>
          </a:p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L</a:t>
            </a:r>
          </a:p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</a:t>
            </a:r>
          </a:p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W</a:t>
            </a:r>
            <a:endParaRPr lang="en-Z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6076910"/>
            <a:ext cx="3981655" cy="781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6229310"/>
            <a:ext cx="3981655" cy="7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9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861314" y="914400"/>
          <a:ext cx="599668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icture Placeholder 10"/>
          <p:cNvSpPr>
            <a:spLocks noGrp="1"/>
          </p:cNvSpPr>
          <p:nvPr>
            <p:ph type="pic" idx="1"/>
          </p:nvPr>
        </p:nvSpPr>
        <p:spPr>
          <a:xfrm>
            <a:off x="533400" y="-196820"/>
            <a:ext cx="6751944" cy="5911819"/>
          </a:xfrm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Round Diagonal Corner Rectangle 12"/>
          <p:cNvSpPr/>
          <p:nvPr/>
        </p:nvSpPr>
        <p:spPr>
          <a:xfrm>
            <a:off x="815595" y="511838"/>
            <a:ext cx="860805" cy="482216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.P</a:t>
            </a:r>
          </a:p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</a:t>
            </a:r>
          </a:p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R</a:t>
            </a:r>
          </a:p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</a:t>
            </a:r>
          </a:p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N</a:t>
            </a:r>
          </a:p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E</a:t>
            </a:r>
          </a:p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R</a:t>
            </a:r>
          </a:p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</a:t>
            </a:r>
          </a:p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H</a:t>
            </a:r>
          </a:p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</a:t>
            </a:r>
          </a:p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</a:t>
            </a:r>
            <a:endParaRPr lang="en-Z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6076910"/>
            <a:ext cx="3981655" cy="7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4" b="31992"/>
          <a:stretch>
            <a:fillRect/>
          </a:stretch>
        </p:blipFill>
        <p:spPr bwMode="auto">
          <a:xfrm>
            <a:off x="107950" y="5949950"/>
            <a:ext cx="2546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3" y="-60366"/>
            <a:ext cx="9077325" cy="746166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ZA" altLang="en-US" sz="1900" b="1" dirty="0">
                <a:latin typeface="Century Gothic" pitchFamily="34" charset="0"/>
              </a:rPr>
              <a:t>	</a:t>
            </a:r>
            <a:r>
              <a:rPr lang="en-ZA" altLang="en-US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altLang="en-US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n-ZA" alt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ZA" altLang="en-US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FARM - TOGETHER COOPERATIVE TRAINING PROGRAMME</a:t>
            </a:r>
            <a:endParaRPr lang="en-US" altLang="en-US" sz="2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 flipH="1">
            <a:off x="66674" y="1371600"/>
            <a:ext cx="369332" cy="4267200"/>
          </a:xfrm>
          <a:solidFill>
            <a:schemeClr val="accent1"/>
          </a:solidFill>
          <a:ln cap="flat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vert="vert270" wrap="square">
            <a:spAutoFit/>
          </a:bodyPr>
          <a:lstStyle/>
          <a:p>
            <a:pPr algn="ctr" defTabSz="995363" eaLnBrk="1" hangingPunct="1">
              <a:defRPr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Capacity  building (Farm together)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81125" y="903236"/>
            <a:ext cx="2952750" cy="276999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learning areas (Methodology)</a:t>
            </a:r>
          </a:p>
        </p:txBody>
      </p:sp>
      <p:cxnSp>
        <p:nvCxnSpPr>
          <p:cNvPr id="9" name="Straight Connector 5"/>
          <p:cNvCxnSpPr>
            <a:cxnSpLocks noChangeShapeType="1"/>
          </p:cNvCxnSpPr>
          <p:nvPr/>
        </p:nvCxnSpPr>
        <p:spPr bwMode="auto">
          <a:xfrm flipV="1">
            <a:off x="466784" y="3351498"/>
            <a:ext cx="295216" cy="130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33"/>
          <p:cNvCxnSpPr>
            <a:cxnSpLocks noChangeShapeType="1"/>
          </p:cNvCxnSpPr>
          <p:nvPr/>
        </p:nvCxnSpPr>
        <p:spPr bwMode="auto">
          <a:xfrm flipV="1">
            <a:off x="769677" y="1905000"/>
            <a:ext cx="0" cy="340278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1072571" y="1461275"/>
            <a:ext cx="360363" cy="97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ZA" altLang="en-US" sz="2600">
              <a:solidFill>
                <a:srgbClr val="000000"/>
              </a:solidFill>
            </a:endParaRP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>
            <a:off x="1064893" y="2527300"/>
            <a:ext cx="360363" cy="97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ZA" altLang="en-US" sz="2600">
              <a:solidFill>
                <a:srgbClr val="000000"/>
              </a:solidFill>
            </a:endParaRP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1104613" y="3593325"/>
            <a:ext cx="296277" cy="804730"/>
          </a:xfrm>
          <a:prstGeom prst="rightArrow">
            <a:avLst>
              <a:gd name="adj1" fmla="val 50000"/>
              <a:gd name="adj2" fmla="val 5261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ZA" altLang="en-US" sz="2600">
              <a:solidFill>
                <a:srgbClr val="000000"/>
              </a:solidFill>
            </a:endParaRP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1064893" y="4563835"/>
            <a:ext cx="327139" cy="728711"/>
          </a:xfrm>
          <a:prstGeom prst="rightArrow">
            <a:avLst>
              <a:gd name="adj1" fmla="val 50000"/>
              <a:gd name="adj2" fmla="val 4738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ZA" altLang="en-US" sz="260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550891" y="1602955"/>
            <a:ext cx="2590800" cy="830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2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2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2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2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Simulation ( testing farmers’ production  and investment choices and the consequences thereof)</a:t>
            </a:r>
            <a:endParaRPr lang="en-ZA" alt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583051" y="2505725"/>
            <a:ext cx="2566987" cy="138499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Farmtogether check ups ( Assist farmers to evaluate their business using 8 key focus areas of farm land, resources, markets, skills,systems,support, externals and vision)</a:t>
            </a:r>
            <a:endParaRPr lang="en-ZA" altLang="en-US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83051" y="3812310"/>
            <a:ext cx="2590800" cy="6477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Agreement Dilemmas (conflict resolution)</a:t>
            </a:r>
            <a:endParaRPr lang="en-ZA" alt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altLang="en-US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88939" y="4605024"/>
            <a:ext cx="2584912" cy="646331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 tasks (to complement the module content)</a:t>
            </a:r>
            <a:endParaRPr lang="en-ZA" alt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altLang="en-US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0" name="Group 15"/>
          <p:cNvGrpSpPr>
            <a:grpSpLocks/>
          </p:cNvGrpSpPr>
          <p:nvPr/>
        </p:nvGrpSpPr>
        <p:grpSpPr bwMode="auto">
          <a:xfrm>
            <a:off x="4575907" y="1630925"/>
            <a:ext cx="45719" cy="3441146"/>
            <a:chOff x="5634732" y="2916535"/>
            <a:chExt cx="216024" cy="4392488"/>
          </a:xfrm>
        </p:grpSpPr>
        <p:cxnSp>
          <p:nvCxnSpPr>
            <p:cNvPr id="21" name="Straight Connector 16"/>
            <p:cNvCxnSpPr>
              <a:cxnSpLocks noChangeShapeType="1"/>
            </p:cNvCxnSpPr>
            <p:nvPr/>
          </p:nvCxnSpPr>
          <p:spPr bwMode="auto">
            <a:xfrm>
              <a:off x="5850756" y="2916535"/>
              <a:ext cx="0" cy="43924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7"/>
            <p:cNvCxnSpPr>
              <a:cxnSpLocks noChangeShapeType="1"/>
            </p:cNvCxnSpPr>
            <p:nvPr/>
          </p:nvCxnSpPr>
          <p:spPr bwMode="auto">
            <a:xfrm flipH="1">
              <a:off x="5634732" y="2916535"/>
              <a:ext cx="21602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8"/>
            <p:cNvCxnSpPr>
              <a:cxnSpLocks noChangeShapeType="1"/>
            </p:cNvCxnSpPr>
            <p:nvPr/>
          </p:nvCxnSpPr>
          <p:spPr bwMode="auto">
            <a:xfrm flipH="1">
              <a:off x="5634732" y="7309023"/>
              <a:ext cx="21602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Right Arrow 23"/>
          <p:cNvSpPr>
            <a:spLocks noChangeArrowheads="1"/>
          </p:cNvSpPr>
          <p:nvPr/>
        </p:nvSpPr>
        <p:spPr bwMode="auto">
          <a:xfrm>
            <a:off x="4651753" y="2615425"/>
            <a:ext cx="503238" cy="97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ZA" altLang="en-US" sz="2600">
              <a:solidFill>
                <a:srgbClr val="000000"/>
              </a:solidFill>
            </a:endParaRPr>
          </a:p>
        </p:txBody>
      </p:sp>
      <p:cxnSp>
        <p:nvCxnSpPr>
          <p:cNvPr id="25" name="Straight Connector 8"/>
          <p:cNvCxnSpPr>
            <a:cxnSpLocks noChangeShapeType="1"/>
          </p:cNvCxnSpPr>
          <p:nvPr/>
        </p:nvCxnSpPr>
        <p:spPr bwMode="auto">
          <a:xfrm flipV="1">
            <a:off x="5334000" y="1633021"/>
            <a:ext cx="1172" cy="344114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5352545" y="843099"/>
            <a:ext cx="3024336" cy="276999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Skills gaps addressed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748796" y="1547827"/>
            <a:ext cx="2720777" cy="276999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Production Planning</a:t>
            </a: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5801391" y="2327654"/>
            <a:ext cx="2736552" cy="276999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 Function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5775515" y="3104375"/>
            <a:ext cx="2738025" cy="276999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Conflict  Resolution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5801391" y="3850332"/>
            <a:ext cx="2736552" cy="276999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Management</a:t>
            </a: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5812502" y="4398055"/>
            <a:ext cx="2714329" cy="276999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Governance</a:t>
            </a: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5815295" y="4905861"/>
            <a:ext cx="2736552" cy="276999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 Keeping</a:t>
            </a:r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5334000" y="1645056"/>
            <a:ext cx="431800" cy="111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5363975" y="2462707"/>
            <a:ext cx="433388" cy="111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>
            <a:off x="5351233" y="3267201"/>
            <a:ext cx="433388" cy="111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5332412" y="3984578"/>
            <a:ext cx="433388" cy="111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>
            <a:off x="5342127" y="5059849"/>
            <a:ext cx="433388" cy="111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5363975" y="4552723"/>
            <a:ext cx="433388" cy="111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Down Arrow 41"/>
          <p:cNvSpPr/>
          <p:nvPr/>
        </p:nvSpPr>
        <p:spPr>
          <a:xfrm>
            <a:off x="6683891" y="1153205"/>
            <a:ext cx="485775" cy="36671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43" name="Down Arrow 42"/>
          <p:cNvSpPr/>
          <p:nvPr/>
        </p:nvSpPr>
        <p:spPr>
          <a:xfrm>
            <a:off x="2543134" y="1221361"/>
            <a:ext cx="485775" cy="36671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9</a:t>
            </a:fld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076910"/>
            <a:ext cx="3981655" cy="7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2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825</TotalTime>
  <Words>5477</Words>
  <Application>Microsoft Office PowerPoint</Application>
  <PresentationFormat>On-screen Show (4:3)</PresentationFormat>
  <Paragraphs>388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Century Gothic</vt:lpstr>
      <vt:lpstr>Franklin Gothic Book</vt:lpstr>
      <vt:lpstr>Franklin Gothic Medium</vt:lpstr>
      <vt:lpstr>Times New Roman</vt:lpstr>
      <vt:lpstr>Trebuchet MS</vt:lpstr>
      <vt:lpstr>Verdana</vt:lpstr>
      <vt:lpstr>Wingdings</vt:lpstr>
      <vt:lpstr>Wingdings 3</vt:lpstr>
      <vt:lpstr>Facet</vt:lpstr>
      <vt:lpstr>PowerPoint Presentation</vt:lpstr>
      <vt:lpstr>OUTLINE OF THE PRESENTATION</vt:lpstr>
      <vt:lpstr>1. Mandate of the Chief Directorate : Cooperative Development</vt:lpstr>
      <vt:lpstr>2. AGRIBUSINESS DIAGNOSTIC ASSESSMENT TOOL </vt:lpstr>
      <vt:lpstr>PowerPoint Presentation</vt:lpstr>
      <vt:lpstr>4. BUSINESS PLAN GUIDELINES (CAPACITY BUILDING TOOL)      o     oo) </vt:lpstr>
      <vt:lpstr>PowerPoint Presentation</vt:lpstr>
      <vt:lpstr>PowerPoint Presentation</vt:lpstr>
      <vt:lpstr>  7. FARM - TOGETHER COOPERATIVE TRAINING PROGRAMME</vt:lpstr>
      <vt:lpstr> 8. INFORMATION MANAGEMENT SYSTEM FOR COOPERATIVES (CODAS) </vt:lpstr>
      <vt:lpstr>9.THE AGRIBEE FUND </vt:lpstr>
      <vt:lpstr>10.Conclusion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Helena Smit</dc:creator>
  <cp:lastModifiedBy>Maliga Moodley</cp:lastModifiedBy>
  <cp:revision>376</cp:revision>
  <cp:lastPrinted>2015-07-22T11:28:00Z</cp:lastPrinted>
  <dcterms:created xsi:type="dcterms:W3CDTF">2015-05-27T06:21:51Z</dcterms:created>
  <dcterms:modified xsi:type="dcterms:W3CDTF">2021-08-16T12:33:05Z</dcterms:modified>
</cp:coreProperties>
</file>